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1B09-D0EF-4A99-85B0-279367595B46}" type="datetimeFigureOut">
              <a:rPr lang="es-MX" smtClean="0"/>
              <a:t>08/07/2010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98CC-82DD-4FC0-A882-321D3655FE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33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1B09-D0EF-4A99-85B0-279367595B46}" type="datetimeFigureOut">
              <a:rPr lang="es-MX" smtClean="0"/>
              <a:t>08/07/2010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98CC-82DD-4FC0-A882-321D3655FE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226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1B09-D0EF-4A99-85B0-279367595B46}" type="datetimeFigureOut">
              <a:rPr lang="es-MX" smtClean="0"/>
              <a:t>08/07/2010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98CC-82DD-4FC0-A882-321D3655FE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302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1B09-D0EF-4A99-85B0-279367595B46}" type="datetimeFigureOut">
              <a:rPr lang="es-MX" smtClean="0"/>
              <a:t>08/07/2010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98CC-82DD-4FC0-A882-321D3655FE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147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1B09-D0EF-4A99-85B0-279367595B46}" type="datetimeFigureOut">
              <a:rPr lang="es-MX" smtClean="0"/>
              <a:t>08/07/2010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98CC-82DD-4FC0-A882-321D3655FE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395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1B09-D0EF-4A99-85B0-279367595B46}" type="datetimeFigureOut">
              <a:rPr lang="es-MX" smtClean="0"/>
              <a:t>08/07/2010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98CC-82DD-4FC0-A882-321D3655FE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592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1B09-D0EF-4A99-85B0-279367595B46}" type="datetimeFigureOut">
              <a:rPr lang="es-MX" smtClean="0"/>
              <a:t>08/07/2010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98CC-82DD-4FC0-A882-321D3655FE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498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1B09-D0EF-4A99-85B0-279367595B46}" type="datetimeFigureOut">
              <a:rPr lang="es-MX" smtClean="0"/>
              <a:t>08/07/2010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98CC-82DD-4FC0-A882-321D3655FE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049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1B09-D0EF-4A99-85B0-279367595B46}" type="datetimeFigureOut">
              <a:rPr lang="es-MX" smtClean="0"/>
              <a:t>08/07/2010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98CC-82DD-4FC0-A882-321D3655FE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901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1B09-D0EF-4A99-85B0-279367595B46}" type="datetimeFigureOut">
              <a:rPr lang="es-MX" smtClean="0"/>
              <a:t>08/07/2010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98CC-82DD-4FC0-A882-321D3655FE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401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1B09-D0EF-4A99-85B0-279367595B46}" type="datetimeFigureOut">
              <a:rPr lang="es-MX" smtClean="0"/>
              <a:t>08/07/2010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98CC-82DD-4FC0-A882-321D3655FE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74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51B09-D0EF-4A99-85B0-279367595B46}" type="datetimeFigureOut">
              <a:rPr lang="es-MX" smtClean="0"/>
              <a:t>08/07/2010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C98CC-82DD-4FC0-A882-321D3655FE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57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C:\Users\MeMinN\Desktop\tomasito y las palabras\Nueva carpeta\72 pp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6456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9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 descr="C:\Users\MeMinN\Desktop\tomasito y las palabras\Nueva carpeta\72 p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012950"/>
            <a:ext cx="8029575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74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 descr="C:\Users\MeMinN\Desktop\tomasito y las palabras\Nueva carpeta\72 p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527175"/>
            <a:ext cx="820102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33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290" name="Picture 2" descr="C:\Users\MeMinN\Desktop\tomasito y las palabras\Nueva carpeta\72 pp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748464" cy="631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86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3314" name="Picture 2" descr="C:\Users\MeMinN\Desktop\tomasito y las palabras\Nueva carpeta\72 ppp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7" y="188640"/>
            <a:ext cx="872216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01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4338" name="Picture 2" descr="C:\Users\MeMinN\Desktop\tomasito y las palabras\Nueva carpeta\72 ppp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46" y="260648"/>
            <a:ext cx="8837917" cy="639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623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5362" name="Picture 2" descr="C:\Users\MeMinN\Desktop\tomasito y las palabras\Nueva carpeta\72 p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36496" cy="63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882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6386" name="Picture 2" descr="C:\Users\MeMinN\Desktop\tomasito y las palabras\Nueva carpeta\72 ppp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260648"/>
            <a:ext cx="9140552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43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7410" name="Picture 2" descr="C:\Users\MeMinN\Desktop\tomasito y las palabras\Nueva carpeta\72 ppp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9145016" cy="616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490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8434" name="Picture 2" descr="C:\Users\MeMinN\Desktop\tomasito y las palabras\Nueva carpeta\72 ppp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36496" cy="620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40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9458" name="Picture 2" descr="C:\Users\MeMinN\Desktop\tomasito y las palabras\Nueva carpeta\72 ppp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" y="476672"/>
            <a:ext cx="9597482" cy="609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26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50" name="Picture 2" descr="C:\Users\MeMinN\Desktop\tomasito y las palabras\Nueva carpeta\72 p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500"/>
            <a:ext cx="8496944" cy="67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5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482" name="Picture 2" descr="C:\Users\MeMinN\Desktop\tomasito y las palabras\Nueva carpeta\72 ppp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-25963"/>
            <a:ext cx="8378899" cy="67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186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1506" name="Picture 2" descr="C:\Users\MeMinN\Desktop\tomasito y las palabras\Nueva carpeta\72 ppp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663"/>
            <a:ext cx="8280920" cy="67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8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 descr="C:\Users\MeMinN\Desktop\tomasito y las palabras\Nueva carpeta\72 pp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" y="404664"/>
            <a:ext cx="8577471" cy="620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38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 descr="C:\Users\MeMinN\Desktop\tomasito y las palabras\Nueva carpeta\72 pp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" y="260648"/>
            <a:ext cx="9240621" cy="63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4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 descr="C:\Users\MeMinN\Desktop\tomasito y las palabras\Nueva carpeta\72 pp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226"/>
            <a:ext cx="8795196" cy="682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1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 descr="C:\Users\MeMinN\Desktop\tomasito y las palabras\Nueva carpeta\72 pp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" y="188640"/>
            <a:ext cx="9025543" cy="645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2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 descr="C:\Users\MeMinN\Desktop\tomasito y las palabras\Nueva carpeta\72 pp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4" y="332656"/>
            <a:ext cx="8847014" cy="660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6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 descr="C:\Users\MeMinN\Desktop\tomasito y las palabras\Nueva carpeta\72 pp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073008" cy="66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6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 descr="C:\Users\MeMinN\Desktop\tomasito y las palabras\Nueva carpeta\72 pp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487488"/>
            <a:ext cx="818197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527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Presentación en pantalla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MeMinN</dc:creator>
  <cp:lastModifiedBy>MeMinN</cp:lastModifiedBy>
  <cp:revision>2</cp:revision>
  <dcterms:created xsi:type="dcterms:W3CDTF">2010-07-09T01:42:42Z</dcterms:created>
  <dcterms:modified xsi:type="dcterms:W3CDTF">2010-07-09T01:57:45Z</dcterms:modified>
</cp:coreProperties>
</file>