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0457C2-0C8F-4A00-8984-F6EBE74D5160}" type="datetimeFigureOut">
              <a:rPr lang="es-ES" smtClean="0"/>
              <a:pPr/>
              <a:t>26/03/2014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276E3-B9F5-4E01-B010-DDFA3D1961B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753616"/>
          </a:xfrm>
        </p:spPr>
        <p:txBody>
          <a:bodyPr/>
          <a:lstStyle/>
          <a:p>
            <a:r>
              <a:rPr lang="es-ES" dirty="0" smtClean="0"/>
              <a:t>Elementos emocionales del ambiente de aprendizaje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agente educativo como soporte emocional y los ambientes de aprendizaje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AMBIENTE DE APRENDIZAJE. ELEMENTOS EMOCIONALES.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S" dirty="0" smtClean="0"/>
              <a:t>COMUNICACIÓN EFECTIVA</a:t>
            </a:r>
          </a:p>
          <a:p>
            <a:pPr>
              <a:buNone/>
            </a:pPr>
            <a:r>
              <a:rPr lang="es-ES" dirty="0" smtClean="0"/>
              <a:t>Características:</a:t>
            </a:r>
          </a:p>
          <a:p>
            <a:pPr algn="just"/>
            <a:r>
              <a:rPr lang="es-ES" dirty="0" smtClean="0"/>
              <a:t>Los adultos y los niños se comunican entre sí con palabras y acciones.</a:t>
            </a:r>
          </a:p>
          <a:p>
            <a:pPr algn="just"/>
            <a:r>
              <a:rPr lang="es-ES" dirty="0" smtClean="0"/>
              <a:t>Los adultos siempre ponen atención a lo que los bebés y los niños comunican , y muestran su aprecio.</a:t>
            </a:r>
          </a:p>
          <a:p>
            <a:pPr algn="just"/>
            <a:r>
              <a:rPr lang="es-ES" dirty="0" smtClean="0"/>
              <a:t>Los agentes educativos saben “leer” a los niños que cuidan.</a:t>
            </a:r>
          </a:p>
          <a:p>
            <a:pPr algn="just"/>
            <a:r>
              <a:rPr lang="es-ES" dirty="0" smtClean="0"/>
              <a:t>Los adultos siempre tienen altas expectativas sobre el desempeño de los niños.</a:t>
            </a:r>
          </a:p>
          <a:p>
            <a:pPr algn="just"/>
            <a:r>
              <a:rPr lang="es-ES" dirty="0" smtClean="0"/>
              <a:t>Hay siempre un intercambio verbal o no verbal de elogios, reconocimientos, aprecio y cariño.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AMBIENTE DE APRENDIZAJE. ELEMENTOS EMOCIONALES.</a:t>
            </a:r>
            <a:endParaRPr lang="es-ES" sz="2400" dirty="0"/>
          </a:p>
        </p:txBody>
      </p:sp>
      <p:pic>
        <p:nvPicPr>
          <p:cNvPr id="4" name="3 Marcador de contenido" descr="https://encrypted-tbn2.gstatic.com/images?q=tbn:ANd9GcSGWpz30VvAOTa7zqFGW000TpwJTFA9tmjid_utkm_YfLVZNQYbH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00808"/>
            <a:ext cx="3240360" cy="235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s://encrypted-tbn0.gstatic.com/images?q=tbn:ANd9GcRhi4bjRCclufUGj6_AZw2kWbkVLFzytOplO9Jd8A1jCGb1PjRU4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933056"/>
            <a:ext cx="345638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AMBIENTE DE APRENDIZAJE. ELEMENTOS EMOCIONALES.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" dirty="0" smtClean="0"/>
              <a:t>RESPETO.</a:t>
            </a:r>
          </a:p>
          <a:p>
            <a:pPr>
              <a:buNone/>
            </a:pPr>
            <a:r>
              <a:rPr lang="es-ES" dirty="0" smtClean="0"/>
              <a:t>Características:</a:t>
            </a:r>
          </a:p>
          <a:p>
            <a:pPr algn="just"/>
            <a:r>
              <a:rPr lang="es-ES" dirty="0" smtClean="0"/>
              <a:t>Los agentes educativos son siempre cálidos y suaves, en su tono de voz y en sus movimientos.</a:t>
            </a:r>
          </a:p>
          <a:p>
            <a:pPr algn="just"/>
            <a:r>
              <a:rPr lang="es-ES" dirty="0" smtClean="0"/>
              <a:t>El respeto es mutuo entre los adultos y los niños.</a:t>
            </a:r>
          </a:p>
          <a:p>
            <a:pPr algn="just"/>
            <a:r>
              <a:rPr lang="es-ES" dirty="0" smtClean="0"/>
              <a:t>Ambos usan siempre fórmulas verbales como por favor, gracias, buenos días….</a:t>
            </a:r>
          </a:p>
          <a:p>
            <a:pPr algn="just"/>
            <a:r>
              <a:rPr lang="es-ES" dirty="0" smtClean="0"/>
              <a:t>Los adultos explican a los niños todas las acciones que realizan, las informan de lo que pasa y toman en cuenta sus opiniones.</a:t>
            </a:r>
          </a:p>
          <a:p>
            <a:pPr algn="just"/>
            <a:r>
              <a:rPr lang="es-ES" dirty="0" smtClean="0"/>
              <a:t>Los agentes educativos llaman por sus nombres a los pequeños.</a:t>
            </a:r>
          </a:p>
          <a:p>
            <a:pPr algn="just"/>
            <a:r>
              <a:rPr lang="es-ES" dirty="0" smtClean="0"/>
              <a:t>Los niños comparten los juguetes, se turnan para hablar y cooperan entre sí.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52736"/>
          </a:xfrm>
        </p:spPr>
        <p:txBody>
          <a:bodyPr>
            <a:normAutofit fontScale="90000"/>
          </a:bodyPr>
          <a:lstStyle/>
          <a:p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>AMBIENTE DE APRENDIZAJE. ELEMENTOS EMOCIONALES</a:t>
            </a:r>
            <a:r>
              <a:rPr lang="es-ES" sz="3600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s-ES" dirty="0" smtClean="0"/>
          </a:p>
          <a:p>
            <a:pPr algn="just"/>
            <a:r>
              <a:rPr lang="es-ES" dirty="0" smtClean="0"/>
              <a:t>En el MAEI, un ambiente de aprendizaje es aquel que ha sido planificado por el agente educativo, considerando el sostenimiento afectivo, la interacción con otros niños, con el agente educativo y con diversos materiales. Es todo aquello que rodea una determinada experiencia con el niño; de lectura, de lenguaje, de movimiento, de descubrimiento e investigación, de acercamiento con el arte…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AMBIENTE DE APRENDIZAJE. ELEMENTOS EMOCIONALES.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dirty="0" smtClean="0"/>
              <a:t>		Básicamente, un ambiente de aprendizaje tiene que ver  con la creación de un espacio físico y temporal en el que los niños y los adultos disfrutan de estar juntos, y donde cada niño tiene la oportunidad de desarrollar </a:t>
            </a:r>
            <a:r>
              <a:rPr lang="es-ES" b="1" dirty="0" smtClean="0"/>
              <a:t>relaciones cálidas de apoyo </a:t>
            </a:r>
            <a:r>
              <a:rPr lang="es-ES" dirty="0" smtClean="0"/>
              <a:t>con los agentes educativos y con sus pares.</a:t>
            </a:r>
          </a:p>
          <a:p>
            <a:pPr algn="just">
              <a:buNone/>
            </a:pPr>
            <a:r>
              <a:rPr lang="es-ES" dirty="0" smtClean="0"/>
              <a:t>    	Las relaciones que tenemos con las personas en nuestras vidas son fundamentales para nuestras experiencias de aprendizaje.</a:t>
            </a:r>
          </a:p>
          <a:p>
            <a:pPr algn="just">
              <a:buNone/>
            </a:pPr>
            <a:r>
              <a:rPr lang="es-ES" dirty="0" smtClean="0"/>
              <a:t>		Los agentes educativos tienen que construir relaciones cálidas de apoyo no sólo con los niños, sino también con los padres, y con los otros agentes educativos.</a:t>
            </a: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AMBIENTE DE APRENDIZAJE. ELEMENTOS EMOCIONALES.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2276872"/>
            <a:ext cx="8503920" cy="3198096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  	 	</a:t>
            </a:r>
            <a:r>
              <a:rPr lang="es-ES" sz="2800" dirty="0" smtClean="0"/>
              <a:t>Las buenas relaciones no nacen, se construyen.</a:t>
            </a:r>
          </a:p>
          <a:p>
            <a:pPr algn="just">
              <a:buNone/>
            </a:pPr>
            <a:r>
              <a:rPr lang="es-ES" sz="2800" dirty="0" smtClean="0"/>
              <a:t>   		La principal característica de un ambiente de aprendizaje es que los niños y los adultos se divierten  y disfrutan del tiempo que pasan juntos todos los días. Ambos están entusiasmados por aprender, se comunican positivamente e interactúan de manera respetuosa.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AMBIENTE DE APRENDIZAJE. ELEMENTOS EMOCIONALES.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8503920" cy="30540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3200" dirty="0" smtClean="0"/>
              <a:t>Los indicadores de un ambiente de aprendizaje positivo son:</a:t>
            </a:r>
          </a:p>
          <a:p>
            <a:r>
              <a:rPr lang="es-ES" sz="3200" dirty="0" smtClean="0"/>
              <a:t>Relaciones cálidas.</a:t>
            </a:r>
          </a:p>
          <a:p>
            <a:r>
              <a:rPr lang="es-ES" sz="3200" dirty="0" smtClean="0"/>
              <a:t>Emociones positivas.</a:t>
            </a:r>
          </a:p>
          <a:p>
            <a:r>
              <a:rPr lang="es-ES" sz="3200" dirty="0" smtClean="0"/>
              <a:t>Comunicación efectiva.</a:t>
            </a:r>
          </a:p>
          <a:p>
            <a:r>
              <a:rPr lang="es-ES" sz="3200" dirty="0" smtClean="0"/>
              <a:t>Respeto.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AMBIENTE DE APRENDIZAJE. ELEMENTOS EMOCIONALES.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S" dirty="0" smtClean="0"/>
              <a:t>RELACIONES CÁLIDAS</a:t>
            </a:r>
          </a:p>
          <a:p>
            <a:pPr algn="just">
              <a:buNone/>
            </a:pPr>
            <a:r>
              <a:rPr lang="es-ES" dirty="0" smtClean="0"/>
              <a:t>Características:</a:t>
            </a:r>
          </a:p>
          <a:p>
            <a:pPr algn="just"/>
            <a:r>
              <a:rPr lang="es-ES" dirty="0" smtClean="0"/>
              <a:t>Los agentes educativos trabajan en estrecha colaboración con los niños. Con los bebés, siempre disponen su cuerpo para cargar o acariciar.</a:t>
            </a:r>
          </a:p>
          <a:p>
            <a:pPr algn="just"/>
            <a:r>
              <a:rPr lang="es-ES" dirty="0" smtClean="0"/>
              <a:t>Están sentados junto a ellos, y tienen la mirada a la misma altura (se miran a los ojos). Nunca están distantes o platicando con otros adultos.</a:t>
            </a:r>
          </a:p>
          <a:p>
            <a:pPr algn="just"/>
            <a:r>
              <a:rPr lang="es-ES" dirty="0" smtClean="0"/>
              <a:t>Juegan todo el tiempo con los bebés y los niños.</a:t>
            </a:r>
          </a:p>
          <a:p>
            <a:pPr algn="just"/>
            <a:r>
              <a:rPr lang="es-ES" dirty="0" smtClean="0"/>
              <a:t>Hablan continuamente con los pequeños, mostrando un interés genuino en las necesidades físicas y emocionales de los bebés y en las cosas que los niños les platican sobre sus vidas o sus deseos fuera del CENDI o </a:t>
            </a:r>
            <a:r>
              <a:rPr lang="es-ES" smtClean="0"/>
              <a:t>la sesión.</a:t>
            </a:r>
            <a:endParaRPr lang="es-ES" dirty="0" smtClean="0"/>
          </a:p>
          <a:p>
            <a:pPr algn="just"/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AMBIENTE DE APRENDIZAJE. ELEMENTOS EMOCIONALES.</a:t>
            </a:r>
            <a:endParaRPr lang="es-ES" sz="2400" dirty="0"/>
          </a:p>
        </p:txBody>
      </p:sp>
      <p:pic>
        <p:nvPicPr>
          <p:cNvPr id="4" name="3 Marcador de contenido" descr="https://encrypted-tbn2.gstatic.com/images?q=tbn:ANd9GcQviYKyQhSa5CYRweqbceq3KKJ-u5wqfvCMytKV3OHAWTrXeGymgA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645024"/>
            <a:ext cx="35283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s://encrypted-tbn2.gstatic.com/images?q=tbn:ANd9GcR_i9_4qj4bj1THw5CHXU4_PDhob2EhIrRz6JS_Cgp4hf6jlVsB2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916832"/>
            <a:ext cx="338437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AMBIENTE DE APRENDIZAJE. ELEMENTOS EMOCIONALES.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s-ES" dirty="0" smtClean="0"/>
              <a:t>EMOCIONES POSITIVAS.</a:t>
            </a:r>
          </a:p>
          <a:p>
            <a:pPr>
              <a:buNone/>
            </a:pPr>
            <a:r>
              <a:rPr lang="es-ES" dirty="0" smtClean="0"/>
              <a:t>Características:</a:t>
            </a:r>
          </a:p>
          <a:p>
            <a:r>
              <a:rPr lang="es-ES" dirty="0" smtClean="0"/>
              <a:t>Siempre es posible notar que tanto los adultos como los niños disfrutan su estancia en la sala o en la sesión.</a:t>
            </a:r>
          </a:p>
          <a:p>
            <a:r>
              <a:rPr lang="es-ES" dirty="0" smtClean="0"/>
              <a:t>Sonríen o ríen mucho. Esto ni significa que todo el tiempo deben estar riéndose, pero sí la mayor parte del tiempo.</a:t>
            </a:r>
          </a:p>
          <a:p>
            <a:r>
              <a:rPr lang="es-ES" dirty="0" smtClean="0"/>
              <a:t>Este goce o disfrute es naturalmente genuino.</a:t>
            </a:r>
          </a:p>
          <a:p>
            <a:r>
              <a:rPr lang="es-ES" dirty="0" smtClean="0"/>
              <a:t>Los niños se saben importantes y sus ideas y estados de ánimo son siempre tomados en cuenta. </a:t>
            </a:r>
          </a:p>
          <a:p>
            <a:r>
              <a:rPr lang="es-ES" dirty="0" smtClean="0"/>
              <a:t>Hay muy pocos llantos y pocas agresiones.</a:t>
            </a:r>
          </a:p>
          <a:p>
            <a:r>
              <a:rPr lang="es-ES" dirty="0" smtClean="0"/>
              <a:t>Los adultos confían en las capacidades de los niños y en su potencial.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AMBIENTE DE APRENDIZAJE. ELEMENTOS EMOCIONALES.</a:t>
            </a:r>
            <a:endParaRPr lang="es-ES" sz="2400" dirty="0"/>
          </a:p>
        </p:txBody>
      </p:sp>
      <p:pic>
        <p:nvPicPr>
          <p:cNvPr id="4" name="3 Marcador de contenido" descr="https://encrypted-tbn2.gstatic.com/images?q=tbn:ANd9GcSKPD_3g1-y_b3Bkquj2fLgfxrACGz1DdBWNlTiXvWJa-DBGkab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88840"/>
            <a:ext cx="583264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</TotalTime>
  <Words>569</Words>
  <Application>Microsoft Office PowerPoint</Application>
  <PresentationFormat>Presentación en pantalla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Civil</vt:lpstr>
      <vt:lpstr>El agente educativo como soporte emocional y los ambientes de aprendizaje</vt:lpstr>
      <vt:lpstr>       AMBIENTE DE APRENDIZAJE. ELEMENTOS EMOCIONALES.</vt:lpstr>
      <vt:lpstr>AMBIENTE DE APRENDIZAJE. ELEMENTOS EMOCIONALES.</vt:lpstr>
      <vt:lpstr>AMBIENTE DE APRENDIZAJE. ELEMENTOS EMOCIONALES.</vt:lpstr>
      <vt:lpstr>AMBIENTE DE APRENDIZAJE. ELEMENTOS EMOCIONALES.</vt:lpstr>
      <vt:lpstr>AMBIENTE DE APRENDIZAJE. ELEMENTOS EMOCIONALES.</vt:lpstr>
      <vt:lpstr>AMBIENTE DE APRENDIZAJE. ELEMENTOS EMOCIONALES.</vt:lpstr>
      <vt:lpstr>AMBIENTE DE APRENDIZAJE. ELEMENTOS EMOCIONALES.</vt:lpstr>
      <vt:lpstr>AMBIENTE DE APRENDIZAJE. ELEMENTOS EMOCIONALES.</vt:lpstr>
      <vt:lpstr>AMBIENTE DE APRENDIZAJE. ELEMENTOS EMOCIONALES.</vt:lpstr>
      <vt:lpstr>AMBIENTE DE APRENDIZAJE. ELEMENTOS EMOCIONALES.</vt:lpstr>
      <vt:lpstr>AMBIENTE DE APRENDIZAJE. ELEMENTOS EMOCIONALES.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agente educativo como soporte emocional</dc:title>
  <dc:creator>Ernestina</dc:creator>
  <cp:lastModifiedBy>Irma</cp:lastModifiedBy>
  <cp:revision>21</cp:revision>
  <dcterms:created xsi:type="dcterms:W3CDTF">2013-12-07T18:35:14Z</dcterms:created>
  <dcterms:modified xsi:type="dcterms:W3CDTF">2014-03-26T20:11:56Z</dcterms:modified>
</cp:coreProperties>
</file>