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81" r:id="rId2"/>
    <p:sldId id="282" r:id="rId3"/>
    <p:sldId id="263" r:id="rId4"/>
    <p:sldId id="291" r:id="rId5"/>
    <p:sldId id="279" r:id="rId6"/>
    <p:sldId id="284" r:id="rId7"/>
    <p:sldId id="285" r:id="rId8"/>
    <p:sldId id="286" r:id="rId9"/>
    <p:sldId id="287" r:id="rId10"/>
    <p:sldId id="289" r:id="rId11"/>
    <p:sldId id="290" r:id="rId12"/>
    <p:sldId id="293" r:id="rId13"/>
    <p:sldId id="294" r:id="rId14"/>
    <p:sldId id="295" r:id="rId15"/>
    <p:sldId id="296" r:id="rId16"/>
  </p:sldIdLst>
  <p:sldSz cx="9144000" cy="6858000" type="screen4x3"/>
  <p:notesSz cx="6858000" cy="9144000"/>
  <p:custDataLst>
    <p:tags r:id="rId18"/>
  </p:custDataLst>
  <p:defaultTextStyle>
    <a:defPPr>
      <a:defRPr lang="es-ES"/>
    </a:defPPr>
    <a:lvl1pPr algn="l" rtl="0" fontAlgn="base">
      <a:spcBef>
        <a:spcPct val="0"/>
      </a:spcBef>
      <a:spcAft>
        <a:spcPct val="0"/>
      </a:spcAft>
      <a:defRPr sz="2400" kern="1200">
        <a:solidFill>
          <a:schemeClr val="tx1"/>
        </a:solidFill>
        <a:latin typeface="Times New Roman"/>
        <a:ea typeface="+mn-ea"/>
        <a:cs typeface="+mn-cs"/>
      </a:defRPr>
    </a:lvl1pPr>
    <a:lvl2pPr marL="457200" algn="l" rtl="0" fontAlgn="base">
      <a:spcBef>
        <a:spcPct val="0"/>
      </a:spcBef>
      <a:spcAft>
        <a:spcPct val="0"/>
      </a:spcAft>
      <a:defRPr sz="2400" kern="1200">
        <a:solidFill>
          <a:schemeClr val="tx1"/>
        </a:solidFill>
        <a:latin typeface="Times New Roman"/>
        <a:ea typeface="+mn-ea"/>
        <a:cs typeface="+mn-cs"/>
      </a:defRPr>
    </a:lvl2pPr>
    <a:lvl3pPr marL="914400" algn="l" rtl="0" fontAlgn="base">
      <a:spcBef>
        <a:spcPct val="0"/>
      </a:spcBef>
      <a:spcAft>
        <a:spcPct val="0"/>
      </a:spcAft>
      <a:defRPr sz="2400" kern="1200">
        <a:solidFill>
          <a:schemeClr val="tx1"/>
        </a:solidFill>
        <a:latin typeface="Times New Roman"/>
        <a:ea typeface="+mn-ea"/>
        <a:cs typeface="+mn-cs"/>
      </a:defRPr>
    </a:lvl3pPr>
    <a:lvl4pPr marL="1371600" algn="l" rtl="0" fontAlgn="base">
      <a:spcBef>
        <a:spcPct val="0"/>
      </a:spcBef>
      <a:spcAft>
        <a:spcPct val="0"/>
      </a:spcAft>
      <a:defRPr sz="2400" kern="1200">
        <a:solidFill>
          <a:schemeClr val="tx1"/>
        </a:solidFill>
        <a:latin typeface="Times New Roman"/>
        <a:ea typeface="+mn-ea"/>
        <a:cs typeface="+mn-cs"/>
      </a:defRPr>
    </a:lvl4pPr>
    <a:lvl5pPr marL="1828800" algn="l" rtl="0" fontAlgn="base">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28"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02D95-2065-4718-ADCA-56AB9F4E7908}" type="slidenum">
              <a:rPr lang="es-ES"/>
              <a:pPr/>
              <a:t>‹Nº›</a:t>
            </a:fld>
            <a:endParaRPr lang="es-ES"/>
          </a:p>
        </p:txBody>
      </p:sp>
    </p:spTree>
    <p:extLst>
      <p:ext uri="{BB962C8B-B14F-4D97-AF65-F5344CB8AC3E}">
        <p14:creationId xmlns:p14="http://schemas.microsoft.com/office/powerpoint/2010/main" val="2631470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a:ea typeface="+mn-ea"/>
        <a:cs typeface="+mn-cs"/>
      </a:defRPr>
    </a:lvl1pPr>
    <a:lvl2pPr marL="457200" algn="l" rtl="0" fontAlgn="base">
      <a:spcBef>
        <a:spcPct val="30000"/>
      </a:spcBef>
      <a:spcAft>
        <a:spcPct val="0"/>
      </a:spcAft>
      <a:defRPr sz="1200" kern="1200">
        <a:solidFill>
          <a:schemeClr val="tx1"/>
        </a:solidFill>
        <a:latin typeface="Times New Roman"/>
        <a:ea typeface="+mn-ea"/>
        <a:cs typeface="+mn-cs"/>
      </a:defRPr>
    </a:lvl2pPr>
    <a:lvl3pPr marL="914400" algn="l" rtl="0" fontAlgn="base">
      <a:spcBef>
        <a:spcPct val="30000"/>
      </a:spcBef>
      <a:spcAft>
        <a:spcPct val="0"/>
      </a:spcAft>
      <a:defRPr sz="1200" kern="1200">
        <a:solidFill>
          <a:schemeClr val="tx1"/>
        </a:solidFill>
        <a:latin typeface="Times New Roman"/>
        <a:ea typeface="+mn-ea"/>
        <a:cs typeface="+mn-cs"/>
      </a:defRPr>
    </a:lvl3pPr>
    <a:lvl4pPr marL="1371600" algn="l" rtl="0" fontAlgn="base">
      <a:spcBef>
        <a:spcPct val="30000"/>
      </a:spcBef>
      <a:spcAft>
        <a:spcPct val="0"/>
      </a:spcAft>
      <a:defRPr sz="1200" kern="1200">
        <a:solidFill>
          <a:schemeClr val="tx1"/>
        </a:solidFill>
        <a:latin typeface="Times New Roman"/>
        <a:ea typeface="+mn-ea"/>
        <a:cs typeface="+mn-cs"/>
      </a:defRPr>
    </a:lvl4pPr>
    <a:lvl5pPr marL="1828800" algn="l" rtl="0" fontAlgn="base">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B5FAC128-C576-4D13-A6AF-B679106EE2E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935D7B-A4F2-4159-991B-6E44C5D3907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E308D503-58A7-4A93-8A3B-36A88402873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45152D9-D3EE-4B42-9D07-4593E36BCF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1F46425-8CCE-471E-A2EC-31FDE2005AE4}"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endParaRPr lang="es-ES"/>
          </a:p>
        </p:txBody>
      </p:sp>
      <p:sp>
        <p:nvSpPr>
          <p:cNvPr id="10" name="9 Marcador de número de diapositiva"/>
          <p:cNvSpPr>
            <a:spLocks noGrp="1"/>
          </p:cNvSpPr>
          <p:nvPr>
            <p:ph type="sldNum" sz="quarter" idx="16"/>
          </p:nvPr>
        </p:nvSpPr>
        <p:spPr/>
        <p:txBody>
          <a:bodyPr rtlCol="0"/>
          <a:lstStyle/>
          <a:p>
            <a:fld id="{B8C6FA40-2A3E-4607-A1AA-65EC26F953A5}"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endParaRPr lang="es-ES"/>
          </a:p>
        </p:txBody>
      </p:sp>
      <p:sp>
        <p:nvSpPr>
          <p:cNvPr id="12" name="11 Marcador de número de diapositiva"/>
          <p:cNvSpPr>
            <a:spLocks noGrp="1"/>
          </p:cNvSpPr>
          <p:nvPr>
            <p:ph type="sldNum" sz="quarter" idx="16"/>
          </p:nvPr>
        </p:nvSpPr>
        <p:spPr/>
        <p:txBody>
          <a:bodyPr rtlCol="0"/>
          <a:lstStyle/>
          <a:p>
            <a:fld id="{AC643E76-DC38-4BFB-9E49-DFB56CF67770}"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635D0DC-98A4-4950-B9FB-696D62CA150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77E5A96-9F48-46B3-8C1E-36DAA77F98A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E709FFBA-E1FB-4F85-B3EA-841CA88A1F77}"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A9B3927B-831C-4002-8208-C710966282FB}"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77E744-715E-445D-BA4B-D9EC3AE445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 educacion inicial veracruz.JPG"/>
          <p:cNvPicPr>
            <a:picLocks noChangeAspect="1"/>
          </p:cNvPicPr>
          <p:nvPr/>
        </p:nvPicPr>
        <p:blipFill>
          <a:blip r:embed="rId2" cstate="print"/>
          <a:stretch>
            <a:fillRect/>
          </a:stretch>
        </p:blipFill>
        <p:spPr>
          <a:xfrm>
            <a:off x="1285852" y="928670"/>
            <a:ext cx="6429420" cy="477871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niño como ciudadano del mundo</a:t>
            </a:r>
            <a:endParaRPr lang="es-MX" dirty="0"/>
          </a:p>
        </p:txBody>
      </p:sp>
      <p:sp>
        <p:nvSpPr>
          <p:cNvPr id="3" name="2 Marcador de contenido"/>
          <p:cNvSpPr>
            <a:spLocks noGrp="1"/>
          </p:cNvSpPr>
          <p:nvPr>
            <p:ph sz="quarter" idx="1"/>
          </p:nvPr>
        </p:nvSpPr>
        <p:spPr/>
        <p:txBody>
          <a:bodyPr/>
          <a:lstStyle/>
          <a:p>
            <a:pPr algn="just"/>
            <a:r>
              <a:rPr lang="es-MX" dirty="0" smtClean="0"/>
              <a:t>•Se </a:t>
            </a:r>
            <a:r>
              <a:rPr lang="es-MX" dirty="0"/>
              <a:t>plantea un nuevo concepto de niñez desde la idea de ser un ciudadano del mundo que vive una etapa de evolución de facultades acelerada, un ser vulnerable que requiere protección y cuidados pero al mismo tiempo necesita facilidades para su construcción de su ciudadanía desde edades tempranas, es un ser social reconocido como tal en la sociedad, que requiere de políticas públicas.</a:t>
            </a:r>
          </a:p>
        </p:txBody>
      </p:sp>
    </p:spTree>
    <p:extLst>
      <p:ext uri="{BB962C8B-B14F-4D97-AF65-F5344CB8AC3E}">
        <p14:creationId xmlns:p14="http://schemas.microsoft.com/office/powerpoint/2010/main" val="1972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El papel del agente educativo</a:t>
            </a:r>
            <a:endParaRPr lang="es-MX" dirty="0"/>
          </a:p>
        </p:txBody>
      </p:sp>
      <p:sp>
        <p:nvSpPr>
          <p:cNvPr id="3" name="2 Marcador de contenido"/>
          <p:cNvSpPr>
            <a:spLocks noGrp="1"/>
          </p:cNvSpPr>
          <p:nvPr>
            <p:ph sz="quarter" idx="1"/>
          </p:nvPr>
        </p:nvSpPr>
        <p:spPr/>
        <p:txBody>
          <a:bodyPr/>
          <a:lstStyle/>
          <a:p>
            <a:pPr algn="just"/>
            <a:endParaRPr lang="es-MX" b="1" dirty="0" smtClean="0"/>
          </a:p>
          <a:p>
            <a:pPr algn="just"/>
            <a:r>
              <a:rPr lang="es-MX" b="1" dirty="0" smtClean="0"/>
              <a:t>GARANTE DE DERECHOS</a:t>
            </a:r>
          </a:p>
          <a:p>
            <a:pPr algn="just"/>
            <a:r>
              <a:rPr lang="es-MX" b="1" dirty="0" smtClean="0"/>
              <a:t>MEDIADOR DEL CONOCIMIENTO Y EL DESARROLLO.</a:t>
            </a:r>
          </a:p>
          <a:p>
            <a:pPr algn="just"/>
            <a:r>
              <a:rPr lang="es-MX" b="1" dirty="0" smtClean="0"/>
              <a:t>SOPORTE EMOCIONAL.</a:t>
            </a:r>
          </a:p>
          <a:p>
            <a:pPr algn="just"/>
            <a:r>
              <a:rPr lang="es-MX" b="1" dirty="0" smtClean="0"/>
              <a:t>ATENTO A LAS DIFERENCIAS.</a:t>
            </a:r>
          </a:p>
          <a:p>
            <a:pPr algn="just"/>
            <a:r>
              <a:rPr lang="es-MX" b="1" dirty="0" smtClean="0"/>
              <a:t>INTERACCIÓN CON LA FAMILIA</a:t>
            </a:r>
            <a:endParaRPr lang="es-MX" b="1" dirty="0"/>
          </a:p>
        </p:txBody>
      </p:sp>
    </p:spTree>
    <p:extLst>
      <p:ext uri="{BB962C8B-B14F-4D97-AF65-F5344CB8AC3E}">
        <p14:creationId xmlns:p14="http://schemas.microsoft.com/office/powerpoint/2010/main" val="328521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3000"/>
                                        <p:tgtEl>
                                          <p:spTgt spid="3">
                                            <p:txEl>
                                              <p:pRg st="1" end="1"/>
                                            </p:txEl>
                                          </p:spTgt>
                                        </p:tgtEl>
                                      </p:cBhvr>
                                    </p:animEffect>
                                    <p:anim calcmode="lin" valueType="num">
                                      <p:cBhvr>
                                        <p:cTn id="15" dur="3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000"/>
                                        <p:tgtEl>
                                          <p:spTgt spid="3">
                                            <p:txEl>
                                              <p:pRg st="2" end="2"/>
                                            </p:txEl>
                                          </p:spTgt>
                                        </p:tgtEl>
                                      </p:cBhvr>
                                    </p:animEffect>
                                    <p:anim calcmode="lin" valueType="num">
                                      <p:cBhvr>
                                        <p:cTn id="22" dur="3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3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3000"/>
                                        <p:tgtEl>
                                          <p:spTgt spid="3">
                                            <p:txEl>
                                              <p:pRg st="3" end="3"/>
                                            </p:txEl>
                                          </p:spTgt>
                                        </p:tgtEl>
                                      </p:cBhvr>
                                    </p:animEffect>
                                    <p:anim calcmode="lin" valueType="num">
                                      <p:cBhvr>
                                        <p:cTn id="29" dur="3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3000"/>
                                        <p:tgtEl>
                                          <p:spTgt spid="3">
                                            <p:txEl>
                                              <p:pRg st="4" end="4"/>
                                            </p:txEl>
                                          </p:spTgt>
                                        </p:tgtEl>
                                      </p:cBhvr>
                                    </p:animEffect>
                                    <p:anim calcmode="lin" valueType="num">
                                      <p:cBhvr>
                                        <p:cTn id="36" dur="3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3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3000"/>
                                        <p:tgtEl>
                                          <p:spTgt spid="3">
                                            <p:txEl>
                                              <p:pRg st="5" end="5"/>
                                            </p:txEl>
                                          </p:spTgt>
                                        </p:tgtEl>
                                      </p:cBhvr>
                                    </p:animEffect>
                                    <p:anim calcmode="lin" valueType="num">
                                      <p:cBhvr>
                                        <p:cTn id="43" dur="3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3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niños:::::::::::::::::::::::::::::::::::::::::::::::</a:t>
            </a:r>
            <a:endParaRPr lang="es-MX" dirty="0"/>
          </a:p>
        </p:txBody>
      </p:sp>
      <p:pic>
        <p:nvPicPr>
          <p:cNvPr id="5" name="4 Marcador de contenido"/>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1772816"/>
            <a:ext cx="3886200" cy="3559597"/>
          </a:xfrm>
        </p:spPr>
      </p:pic>
      <p:sp>
        <p:nvSpPr>
          <p:cNvPr id="4" name="3 Marcador de contenido"/>
          <p:cNvSpPr>
            <a:spLocks noGrp="1"/>
          </p:cNvSpPr>
          <p:nvPr>
            <p:ph sz="quarter" idx="2"/>
          </p:nvPr>
        </p:nvSpPr>
        <p:spPr/>
        <p:txBody>
          <a:bodyPr>
            <a:normAutofit fontScale="62500" lnSpcReduction="20000"/>
          </a:bodyPr>
          <a:lstStyle/>
          <a:p>
            <a:r>
              <a:rPr lang="es-MX" dirty="0"/>
              <a:t>•	Son seres únicos que tienen su manera de ser y estar en el mundo</a:t>
            </a:r>
          </a:p>
          <a:p>
            <a:r>
              <a:rPr lang="es-MX" dirty="0" smtClean="0"/>
              <a:t>•           Es </a:t>
            </a:r>
            <a:r>
              <a:rPr lang="es-MX" dirty="0"/>
              <a:t>un sujeto que razona y siente como todo ser humano.</a:t>
            </a:r>
          </a:p>
          <a:p>
            <a:r>
              <a:rPr lang="es-MX" dirty="0"/>
              <a:t>•	Piensa, tiene ideas y opiniones propias, se expresa, toma decisiones, participa con el mundo y lo transforma.</a:t>
            </a:r>
          </a:p>
          <a:p>
            <a:r>
              <a:rPr lang="es-MX" dirty="0"/>
              <a:t>•	Es sujeto y objeto de políticas públicas, es un ciudadano</a:t>
            </a:r>
          </a:p>
          <a:p>
            <a:r>
              <a:rPr lang="es-MX" dirty="0"/>
              <a:t>•	Cuenta con diversas capacidades que van evolucionando de manera acelerada en esta etapa</a:t>
            </a:r>
          </a:p>
          <a:p>
            <a:r>
              <a:rPr lang="es-MX" dirty="0"/>
              <a:t>•	Es vulnerable de sufrir maltratos y violencia de los adultos</a:t>
            </a:r>
          </a:p>
          <a:p>
            <a:r>
              <a:rPr lang="es-MX" dirty="0"/>
              <a:t>•	Dependen de los adultos para su sobrevivencia</a:t>
            </a:r>
          </a:p>
          <a:p>
            <a:pPr marL="0" indent="0">
              <a:buNone/>
            </a:pPr>
            <a:endParaRPr lang="es-MX" dirty="0"/>
          </a:p>
        </p:txBody>
      </p:sp>
    </p:spTree>
    <p:extLst>
      <p:ext uri="{BB962C8B-B14F-4D97-AF65-F5344CB8AC3E}">
        <p14:creationId xmlns:p14="http://schemas.microsoft.com/office/powerpoint/2010/main" val="1479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870">
                                          <p:stCondLst>
                                            <p:cond delay="0"/>
                                          </p:stCondLst>
                                        </p:cTn>
                                        <p:tgtEl>
                                          <p:spTgt spid="4">
                                            <p:txEl>
                                              <p:pRg st="0" end="0"/>
                                            </p:txEl>
                                          </p:spTgt>
                                        </p:tgtEl>
                                      </p:cBhvr>
                                    </p:animEffect>
                                    <p:anim calcmode="lin" valueType="num">
                                      <p:cBhvr>
                                        <p:cTn id="15" dur="2733"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996"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996" tmFilter="0, 0; 0.125,0.2665; 0.25,0.4; 0.375,0.465; 0.5,0.5;  0.625,0.535; 0.75,0.6; 0.875,0.7335; 1,1">
                                          <p:stCondLst>
                                            <p:cond delay="996"/>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498" tmFilter="0, 0; 0.125,0.2665; 0.25,0.4; 0.375,0.465; 0.5,0.5;  0.625,0.535; 0.75,0.6; 0.875,0.7335; 1,1">
                                          <p:stCondLst>
                                            <p:cond delay="1986"/>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246" tmFilter="0, 0; 0.125,0.2665; 0.25,0.4; 0.375,0.465; 0.5,0.5;  0.625,0.535; 0.75,0.6; 0.875,0.7335; 1,1">
                                          <p:stCondLst>
                                            <p:cond delay="2484"/>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39">
                                          <p:stCondLst>
                                            <p:cond delay="975"/>
                                          </p:stCondLst>
                                        </p:cTn>
                                        <p:tgtEl>
                                          <p:spTgt spid="4">
                                            <p:txEl>
                                              <p:pRg st="0" end="0"/>
                                            </p:txEl>
                                          </p:spTgt>
                                        </p:tgtEl>
                                      </p:cBhvr>
                                      <p:to x="100000" y="60000"/>
                                    </p:animScale>
                                    <p:animScale>
                                      <p:cBhvr>
                                        <p:cTn id="21" dur="249" decel="50000">
                                          <p:stCondLst>
                                            <p:cond delay="1014"/>
                                          </p:stCondLst>
                                        </p:cTn>
                                        <p:tgtEl>
                                          <p:spTgt spid="4">
                                            <p:txEl>
                                              <p:pRg st="0" end="0"/>
                                            </p:txEl>
                                          </p:spTgt>
                                        </p:tgtEl>
                                      </p:cBhvr>
                                      <p:to x="100000" y="100000"/>
                                    </p:animScale>
                                    <p:animScale>
                                      <p:cBhvr>
                                        <p:cTn id="22" dur="39">
                                          <p:stCondLst>
                                            <p:cond delay="1968"/>
                                          </p:stCondLst>
                                        </p:cTn>
                                        <p:tgtEl>
                                          <p:spTgt spid="4">
                                            <p:txEl>
                                              <p:pRg st="0" end="0"/>
                                            </p:txEl>
                                          </p:spTgt>
                                        </p:tgtEl>
                                      </p:cBhvr>
                                      <p:to x="100000" y="80000"/>
                                    </p:animScale>
                                    <p:animScale>
                                      <p:cBhvr>
                                        <p:cTn id="23" dur="249" decel="50000">
                                          <p:stCondLst>
                                            <p:cond delay="2007"/>
                                          </p:stCondLst>
                                        </p:cTn>
                                        <p:tgtEl>
                                          <p:spTgt spid="4">
                                            <p:txEl>
                                              <p:pRg st="0" end="0"/>
                                            </p:txEl>
                                          </p:spTgt>
                                        </p:tgtEl>
                                      </p:cBhvr>
                                      <p:to x="100000" y="100000"/>
                                    </p:animScale>
                                    <p:animScale>
                                      <p:cBhvr>
                                        <p:cTn id="24" dur="39">
                                          <p:stCondLst>
                                            <p:cond delay="2463"/>
                                          </p:stCondLst>
                                        </p:cTn>
                                        <p:tgtEl>
                                          <p:spTgt spid="4">
                                            <p:txEl>
                                              <p:pRg st="0" end="0"/>
                                            </p:txEl>
                                          </p:spTgt>
                                        </p:tgtEl>
                                      </p:cBhvr>
                                      <p:to x="100000" y="90000"/>
                                    </p:animScale>
                                    <p:animScale>
                                      <p:cBhvr>
                                        <p:cTn id="25" dur="249" decel="50000">
                                          <p:stCondLst>
                                            <p:cond delay="2502"/>
                                          </p:stCondLst>
                                        </p:cTn>
                                        <p:tgtEl>
                                          <p:spTgt spid="4">
                                            <p:txEl>
                                              <p:pRg st="0" end="0"/>
                                            </p:txEl>
                                          </p:spTgt>
                                        </p:tgtEl>
                                      </p:cBhvr>
                                      <p:to x="100000" y="100000"/>
                                    </p:animScale>
                                    <p:animScale>
                                      <p:cBhvr>
                                        <p:cTn id="26" dur="39">
                                          <p:stCondLst>
                                            <p:cond delay="2712"/>
                                          </p:stCondLst>
                                        </p:cTn>
                                        <p:tgtEl>
                                          <p:spTgt spid="4">
                                            <p:txEl>
                                              <p:pRg st="0" end="0"/>
                                            </p:txEl>
                                          </p:spTgt>
                                        </p:tgtEl>
                                      </p:cBhvr>
                                      <p:to x="100000" y="95000"/>
                                    </p:animScale>
                                    <p:animScale>
                                      <p:cBhvr>
                                        <p:cTn id="27" dur="249" decel="50000">
                                          <p:stCondLst>
                                            <p:cond delay="2751"/>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870">
                                          <p:stCondLst>
                                            <p:cond delay="0"/>
                                          </p:stCondLst>
                                        </p:cTn>
                                        <p:tgtEl>
                                          <p:spTgt spid="4">
                                            <p:txEl>
                                              <p:pRg st="1" end="1"/>
                                            </p:txEl>
                                          </p:spTgt>
                                        </p:tgtEl>
                                      </p:cBhvr>
                                    </p:animEffect>
                                    <p:anim calcmode="lin" valueType="num">
                                      <p:cBhvr>
                                        <p:cTn id="33" dur="2733"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4" dur="996"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5" dur="996" tmFilter="0, 0; 0.125,0.2665; 0.25,0.4; 0.375,0.465; 0.5,0.5;  0.625,0.535; 0.75,0.6; 0.875,0.7335; 1,1">
                                          <p:stCondLst>
                                            <p:cond delay="996"/>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6" dur="498" tmFilter="0, 0; 0.125,0.2665; 0.25,0.4; 0.375,0.465; 0.5,0.5;  0.625,0.535; 0.75,0.6; 0.875,0.7335; 1,1">
                                          <p:stCondLst>
                                            <p:cond delay="1986"/>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7" dur="246" tmFilter="0, 0; 0.125,0.2665; 0.25,0.4; 0.375,0.465; 0.5,0.5;  0.625,0.535; 0.75,0.6; 0.875,0.7335; 1,1">
                                          <p:stCondLst>
                                            <p:cond delay="2484"/>
                                          </p:stCondLst>
                                        </p:cTn>
                                        <p:tgtEl>
                                          <p:spTgt spid="4">
                                            <p:txEl>
                                              <p:pRg st="1" end="1"/>
                                            </p:txEl>
                                          </p:spTgt>
                                        </p:tgtEl>
                                        <p:attrNameLst>
                                          <p:attrName>ppt_y</p:attrName>
                                        </p:attrNameLst>
                                      </p:cBhvr>
                                      <p:tavLst>
                                        <p:tav tm="0" fmla="#ppt_y-sin(pi*$)/81">
                                          <p:val>
                                            <p:fltVal val="0"/>
                                          </p:val>
                                        </p:tav>
                                        <p:tav tm="100000">
                                          <p:val>
                                            <p:fltVal val="1"/>
                                          </p:val>
                                        </p:tav>
                                      </p:tavLst>
                                    </p:anim>
                                    <p:animScale>
                                      <p:cBhvr>
                                        <p:cTn id="38" dur="39">
                                          <p:stCondLst>
                                            <p:cond delay="975"/>
                                          </p:stCondLst>
                                        </p:cTn>
                                        <p:tgtEl>
                                          <p:spTgt spid="4">
                                            <p:txEl>
                                              <p:pRg st="1" end="1"/>
                                            </p:txEl>
                                          </p:spTgt>
                                        </p:tgtEl>
                                      </p:cBhvr>
                                      <p:to x="100000" y="60000"/>
                                    </p:animScale>
                                    <p:animScale>
                                      <p:cBhvr>
                                        <p:cTn id="39" dur="249" decel="50000">
                                          <p:stCondLst>
                                            <p:cond delay="1014"/>
                                          </p:stCondLst>
                                        </p:cTn>
                                        <p:tgtEl>
                                          <p:spTgt spid="4">
                                            <p:txEl>
                                              <p:pRg st="1" end="1"/>
                                            </p:txEl>
                                          </p:spTgt>
                                        </p:tgtEl>
                                      </p:cBhvr>
                                      <p:to x="100000" y="100000"/>
                                    </p:animScale>
                                    <p:animScale>
                                      <p:cBhvr>
                                        <p:cTn id="40" dur="39">
                                          <p:stCondLst>
                                            <p:cond delay="1968"/>
                                          </p:stCondLst>
                                        </p:cTn>
                                        <p:tgtEl>
                                          <p:spTgt spid="4">
                                            <p:txEl>
                                              <p:pRg st="1" end="1"/>
                                            </p:txEl>
                                          </p:spTgt>
                                        </p:tgtEl>
                                      </p:cBhvr>
                                      <p:to x="100000" y="80000"/>
                                    </p:animScale>
                                    <p:animScale>
                                      <p:cBhvr>
                                        <p:cTn id="41" dur="249" decel="50000">
                                          <p:stCondLst>
                                            <p:cond delay="2007"/>
                                          </p:stCondLst>
                                        </p:cTn>
                                        <p:tgtEl>
                                          <p:spTgt spid="4">
                                            <p:txEl>
                                              <p:pRg st="1" end="1"/>
                                            </p:txEl>
                                          </p:spTgt>
                                        </p:tgtEl>
                                      </p:cBhvr>
                                      <p:to x="100000" y="100000"/>
                                    </p:animScale>
                                    <p:animScale>
                                      <p:cBhvr>
                                        <p:cTn id="42" dur="39">
                                          <p:stCondLst>
                                            <p:cond delay="2463"/>
                                          </p:stCondLst>
                                        </p:cTn>
                                        <p:tgtEl>
                                          <p:spTgt spid="4">
                                            <p:txEl>
                                              <p:pRg st="1" end="1"/>
                                            </p:txEl>
                                          </p:spTgt>
                                        </p:tgtEl>
                                      </p:cBhvr>
                                      <p:to x="100000" y="90000"/>
                                    </p:animScale>
                                    <p:animScale>
                                      <p:cBhvr>
                                        <p:cTn id="43" dur="249" decel="50000">
                                          <p:stCondLst>
                                            <p:cond delay="2502"/>
                                          </p:stCondLst>
                                        </p:cTn>
                                        <p:tgtEl>
                                          <p:spTgt spid="4">
                                            <p:txEl>
                                              <p:pRg st="1" end="1"/>
                                            </p:txEl>
                                          </p:spTgt>
                                        </p:tgtEl>
                                      </p:cBhvr>
                                      <p:to x="100000" y="100000"/>
                                    </p:animScale>
                                    <p:animScale>
                                      <p:cBhvr>
                                        <p:cTn id="44" dur="39">
                                          <p:stCondLst>
                                            <p:cond delay="2712"/>
                                          </p:stCondLst>
                                        </p:cTn>
                                        <p:tgtEl>
                                          <p:spTgt spid="4">
                                            <p:txEl>
                                              <p:pRg st="1" end="1"/>
                                            </p:txEl>
                                          </p:spTgt>
                                        </p:tgtEl>
                                      </p:cBhvr>
                                      <p:to x="100000" y="95000"/>
                                    </p:animScale>
                                    <p:animScale>
                                      <p:cBhvr>
                                        <p:cTn id="45" dur="249" decel="50000">
                                          <p:stCondLst>
                                            <p:cond delay="2751"/>
                                          </p:stCondLst>
                                        </p:cTn>
                                        <p:tgtEl>
                                          <p:spTgt spid="4">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down)">
                                      <p:cBhvr>
                                        <p:cTn id="50" dur="870">
                                          <p:stCondLst>
                                            <p:cond delay="0"/>
                                          </p:stCondLst>
                                        </p:cTn>
                                        <p:tgtEl>
                                          <p:spTgt spid="4">
                                            <p:txEl>
                                              <p:pRg st="2" end="2"/>
                                            </p:txEl>
                                          </p:spTgt>
                                        </p:tgtEl>
                                      </p:cBhvr>
                                    </p:animEffect>
                                    <p:anim calcmode="lin" valueType="num">
                                      <p:cBhvr>
                                        <p:cTn id="51" dur="2733"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2" dur="996"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3" dur="996" tmFilter="0, 0; 0.125,0.2665; 0.25,0.4; 0.375,0.465; 0.5,0.5;  0.625,0.535; 0.75,0.6; 0.875,0.7335; 1,1">
                                          <p:stCondLst>
                                            <p:cond delay="996"/>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4" dur="498" tmFilter="0, 0; 0.125,0.2665; 0.25,0.4; 0.375,0.465; 0.5,0.5;  0.625,0.535; 0.75,0.6; 0.875,0.7335; 1,1">
                                          <p:stCondLst>
                                            <p:cond delay="1986"/>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5" dur="246" tmFilter="0, 0; 0.125,0.2665; 0.25,0.4; 0.375,0.465; 0.5,0.5;  0.625,0.535; 0.75,0.6; 0.875,0.7335; 1,1">
                                          <p:stCondLst>
                                            <p:cond delay="2484"/>
                                          </p:stCondLst>
                                        </p:cTn>
                                        <p:tgtEl>
                                          <p:spTgt spid="4">
                                            <p:txEl>
                                              <p:pRg st="2" end="2"/>
                                            </p:txEl>
                                          </p:spTgt>
                                        </p:tgtEl>
                                        <p:attrNameLst>
                                          <p:attrName>ppt_y</p:attrName>
                                        </p:attrNameLst>
                                      </p:cBhvr>
                                      <p:tavLst>
                                        <p:tav tm="0" fmla="#ppt_y-sin(pi*$)/81">
                                          <p:val>
                                            <p:fltVal val="0"/>
                                          </p:val>
                                        </p:tav>
                                        <p:tav tm="100000">
                                          <p:val>
                                            <p:fltVal val="1"/>
                                          </p:val>
                                        </p:tav>
                                      </p:tavLst>
                                    </p:anim>
                                    <p:animScale>
                                      <p:cBhvr>
                                        <p:cTn id="56" dur="39">
                                          <p:stCondLst>
                                            <p:cond delay="975"/>
                                          </p:stCondLst>
                                        </p:cTn>
                                        <p:tgtEl>
                                          <p:spTgt spid="4">
                                            <p:txEl>
                                              <p:pRg st="2" end="2"/>
                                            </p:txEl>
                                          </p:spTgt>
                                        </p:tgtEl>
                                      </p:cBhvr>
                                      <p:to x="100000" y="60000"/>
                                    </p:animScale>
                                    <p:animScale>
                                      <p:cBhvr>
                                        <p:cTn id="57" dur="249" decel="50000">
                                          <p:stCondLst>
                                            <p:cond delay="1014"/>
                                          </p:stCondLst>
                                        </p:cTn>
                                        <p:tgtEl>
                                          <p:spTgt spid="4">
                                            <p:txEl>
                                              <p:pRg st="2" end="2"/>
                                            </p:txEl>
                                          </p:spTgt>
                                        </p:tgtEl>
                                      </p:cBhvr>
                                      <p:to x="100000" y="100000"/>
                                    </p:animScale>
                                    <p:animScale>
                                      <p:cBhvr>
                                        <p:cTn id="58" dur="39">
                                          <p:stCondLst>
                                            <p:cond delay="1968"/>
                                          </p:stCondLst>
                                        </p:cTn>
                                        <p:tgtEl>
                                          <p:spTgt spid="4">
                                            <p:txEl>
                                              <p:pRg st="2" end="2"/>
                                            </p:txEl>
                                          </p:spTgt>
                                        </p:tgtEl>
                                      </p:cBhvr>
                                      <p:to x="100000" y="80000"/>
                                    </p:animScale>
                                    <p:animScale>
                                      <p:cBhvr>
                                        <p:cTn id="59" dur="249" decel="50000">
                                          <p:stCondLst>
                                            <p:cond delay="2007"/>
                                          </p:stCondLst>
                                        </p:cTn>
                                        <p:tgtEl>
                                          <p:spTgt spid="4">
                                            <p:txEl>
                                              <p:pRg st="2" end="2"/>
                                            </p:txEl>
                                          </p:spTgt>
                                        </p:tgtEl>
                                      </p:cBhvr>
                                      <p:to x="100000" y="100000"/>
                                    </p:animScale>
                                    <p:animScale>
                                      <p:cBhvr>
                                        <p:cTn id="60" dur="39">
                                          <p:stCondLst>
                                            <p:cond delay="2463"/>
                                          </p:stCondLst>
                                        </p:cTn>
                                        <p:tgtEl>
                                          <p:spTgt spid="4">
                                            <p:txEl>
                                              <p:pRg st="2" end="2"/>
                                            </p:txEl>
                                          </p:spTgt>
                                        </p:tgtEl>
                                      </p:cBhvr>
                                      <p:to x="100000" y="90000"/>
                                    </p:animScale>
                                    <p:animScale>
                                      <p:cBhvr>
                                        <p:cTn id="61" dur="249" decel="50000">
                                          <p:stCondLst>
                                            <p:cond delay="2502"/>
                                          </p:stCondLst>
                                        </p:cTn>
                                        <p:tgtEl>
                                          <p:spTgt spid="4">
                                            <p:txEl>
                                              <p:pRg st="2" end="2"/>
                                            </p:txEl>
                                          </p:spTgt>
                                        </p:tgtEl>
                                      </p:cBhvr>
                                      <p:to x="100000" y="100000"/>
                                    </p:animScale>
                                    <p:animScale>
                                      <p:cBhvr>
                                        <p:cTn id="62" dur="39">
                                          <p:stCondLst>
                                            <p:cond delay="2712"/>
                                          </p:stCondLst>
                                        </p:cTn>
                                        <p:tgtEl>
                                          <p:spTgt spid="4">
                                            <p:txEl>
                                              <p:pRg st="2" end="2"/>
                                            </p:txEl>
                                          </p:spTgt>
                                        </p:tgtEl>
                                      </p:cBhvr>
                                      <p:to x="100000" y="95000"/>
                                    </p:animScale>
                                    <p:animScale>
                                      <p:cBhvr>
                                        <p:cTn id="63" dur="249" decel="50000">
                                          <p:stCondLst>
                                            <p:cond delay="2751"/>
                                          </p:stCondLst>
                                        </p:cTn>
                                        <p:tgtEl>
                                          <p:spTgt spid="4">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870">
                                          <p:stCondLst>
                                            <p:cond delay="0"/>
                                          </p:stCondLst>
                                        </p:cTn>
                                        <p:tgtEl>
                                          <p:spTgt spid="4">
                                            <p:txEl>
                                              <p:pRg st="3" end="3"/>
                                            </p:txEl>
                                          </p:spTgt>
                                        </p:tgtEl>
                                      </p:cBhvr>
                                    </p:animEffect>
                                    <p:anim calcmode="lin" valueType="num">
                                      <p:cBhvr>
                                        <p:cTn id="69" dur="2733"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0" dur="996"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1" dur="996" tmFilter="0, 0; 0.125,0.2665; 0.25,0.4; 0.375,0.465; 0.5,0.5;  0.625,0.535; 0.75,0.6; 0.875,0.7335; 1,1">
                                          <p:stCondLst>
                                            <p:cond delay="996"/>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2" dur="498" tmFilter="0, 0; 0.125,0.2665; 0.25,0.4; 0.375,0.465; 0.5,0.5;  0.625,0.535; 0.75,0.6; 0.875,0.7335; 1,1">
                                          <p:stCondLst>
                                            <p:cond delay="1986"/>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3" dur="246" tmFilter="0, 0; 0.125,0.2665; 0.25,0.4; 0.375,0.465; 0.5,0.5;  0.625,0.535; 0.75,0.6; 0.875,0.7335; 1,1">
                                          <p:stCondLst>
                                            <p:cond delay="2484"/>
                                          </p:stCondLst>
                                        </p:cTn>
                                        <p:tgtEl>
                                          <p:spTgt spid="4">
                                            <p:txEl>
                                              <p:pRg st="3" end="3"/>
                                            </p:txEl>
                                          </p:spTgt>
                                        </p:tgtEl>
                                        <p:attrNameLst>
                                          <p:attrName>ppt_y</p:attrName>
                                        </p:attrNameLst>
                                      </p:cBhvr>
                                      <p:tavLst>
                                        <p:tav tm="0" fmla="#ppt_y-sin(pi*$)/81">
                                          <p:val>
                                            <p:fltVal val="0"/>
                                          </p:val>
                                        </p:tav>
                                        <p:tav tm="100000">
                                          <p:val>
                                            <p:fltVal val="1"/>
                                          </p:val>
                                        </p:tav>
                                      </p:tavLst>
                                    </p:anim>
                                    <p:animScale>
                                      <p:cBhvr>
                                        <p:cTn id="74" dur="39">
                                          <p:stCondLst>
                                            <p:cond delay="975"/>
                                          </p:stCondLst>
                                        </p:cTn>
                                        <p:tgtEl>
                                          <p:spTgt spid="4">
                                            <p:txEl>
                                              <p:pRg st="3" end="3"/>
                                            </p:txEl>
                                          </p:spTgt>
                                        </p:tgtEl>
                                      </p:cBhvr>
                                      <p:to x="100000" y="60000"/>
                                    </p:animScale>
                                    <p:animScale>
                                      <p:cBhvr>
                                        <p:cTn id="75" dur="249" decel="50000">
                                          <p:stCondLst>
                                            <p:cond delay="1014"/>
                                          </p:stCondLst>
                                        </p:cTn>
                                        <p:tgtEl>
                                          <p:spTgt spid="4">
                                            <p:txEl>
                                              <p:pRg st="3" end="3"/>
                                            </p:txEl>
                                          </p:spTgt>
                                        </p:tgtEl>
                                      </p:cBhvr>
                                      <p:to x="100000" y="100000"/>
                                    </p:animScale>
                                    <p:animScale>
                                      <p:cBhvr>
                                        <p:cTn id="76" dur="39">
                                          <p:stCondLst>
                                            <p:cond delay="1968"/>
                                          </p:stCondLst>
                                        </p:cTn>
                                        <p:tgtEl>
                                          <p:spTgt spid="4">
                                            <p:txEl>
                                              <p:pRg st="3" end="3"/>
                                            </p:txEl>
                                          </p:spTgt>
                                        </p:tgtEl>
                                      </p:cBhvr>
                                      <p:to x="100000" y="80000"/>
                                    </p:animScale>
                                    <p:animScale>
                                      <p:cBhvr>
                                        <p:cTn id="77" dur="249" decel="50000">
                                          <p:stCondLst>
                                            <p:cond delay="2007"/>
                                          </p:stCondLst>
                                        </p:cTn>
                                        <p:tgtEl>
                                          <p:spTgt spid="4">
                                            <p:txEl>
                                              <p:pRg st="3" end="3"/>
                                            </p:txEl>
                                          </p:spTgt>
                                        </p:tgtEl>
                                      </p:cBhvr>
                                      <p:to x="100000" y="100000"/>
                                    </p:animScale>
                                    <p:animScale>
                                      <p:cBhvr>
                                        <p:cTn id="78" dur="39">
                                          <p:stCondLst>
                                            <p:cond delay="2463"/>
                                          </p:stCondLst>
                                        </p:cTn>
                                        <p:tgtEl>
                                          <p:spTgt spid="4">
                                            <p:txEl>
                                              <p:pRg st="3" end="3"/>
                                            </p:txEl>
                                          </p:spTgt>
                                        </p:tgtEl>
                                      </p:cBhvr>
                                      <p:to x="100000" y="90000"/>
                                    </p:animScale>
                                    <p:animScale>
                                      <p:cBhvr>
                                        <p:cTn id="79" dur="249" decel="50000">
                                          <p:stCondLst>
                                            <p:cond delay="2502"/>
                                          </p:stCondLst>
                                        </p:cTn>
                                        <p:tgtEl>
                                          <p:spTgt spid="4">
                                            <p:txEl>
                                              <p:pRg st="3" end="3"/>
                                            </p:txEl>
                                          </p:spTgt>
                                        </p:tgtEl>
                                      </p:cBhvr>
                                      <p:to x="100000" y="100000"/>
                                    </p:animScale>
                                    <p:animScale>
                                      <p:cBhvr>
                                        <p:cTn id="80" dur="39">
                                          <p:stCondLst>
                                            <p:cond delay="2712"/>
                                          </p:stCondLst>
                                        </p:cTn>
                                        <p:tgtEl>
                                          <p:spTgt spid="4">
                                            <p:txEl>
                                              <p:pRg st="3" end="3"/>
                                            </p:txEl>
                                          </p:spTgt>
                                        </p:tgtEl>
                                      </p:cBhvr>
                                      <p:to x="100000" y="95000"/>
                                    </p:animScale>
                                    <p:animScale>
                                      <p:cBhvr>
                                        <p:cTn id="81" dur="249" decel="50000">
                                          <p:stCondLst>
                                            <p:cond delay="2751"/>
                                          </p:stCondLst>
                                        </p:cTn>
                                        <p:tgtEl>
                                          <p:spTgt spid="4">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wipe(down)">
                                      <p:cBhvr>
                                        <p:cTn id="86" dur="870">
                                          <p:stCondLst>
                                            <p:cond delay="0"/>
                                          </p:stCondLst>
                                        </p:cTn>
                                        <p:tgtEl>
                                          <p:spTgt spid="4">
                                            <p:txEl>
                                              <p:pRg st="4" end="4"/>
                                            </p:txEl>
                                          </p:spTgt>
                                        </p:tgtEl>
                                      </p:cBhvr>
                                    </p:animEffect>
                                    <p:anim calcmode="lin" valueType="num">
                                      <p:cBhvr>
                                        <p:cTn id="87" dur="2733"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8" dur="996"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9" dur="996" tmFilter="0, 0; 0.125,0.2665; 0.25,0.4; 0.375,0.465; 0.5,0.5;  0.625,0.535; 0.75,0.6; 0.875,0.7335; 1,1">
                                          <p:stCondLst>
                                            <p:cond delay="996"/>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0" dur="498" tmFilter="0, 0; 0.125,0.2665; 0.25,0.4; 0.375,0.465; 0.5,0.5;  0.625,0.535; 0.75,0.6; 0.875,0.7335; 1,1">
                                          <p:stCondLst>
                                            <p:cond delay="1986"/>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1" dur="246" tmFilter="0, 0; 0.125,0.2665; 0.25,0.4; 0.375,0.465; 0.5,0.5;  0.625,0.535; 0.75,0.6; 0.875,0.7335; 1,1">
                                          <p:stCondLst>
                                            <p:cond delay="2484"/>
                                          </p:stCondLst>
                                        </p:cTn>
                                        <p:tgtEl>
                                          <p:spTgt spid="4">
                                            <p:txEl>
                                              <p:pRg st="4" end="4"/>
                                            </p:txEl>
                                          </p:spTgt>
                                        </p:tgtEl>
                                        <p:attrNameLst>
                                          <p:attrName>ppt_y</p:attrName>
                                        </p:attrNameLst>
                                      </p:cBhvr>
                                      <p:tavLst>
                                        <p:tav tm="0" fmla="#ppt_y-sin(pi*$)/81">
                                          <p:val>
                                            <p:fltVal val="0"/>
                                          </p:val>
                                        </p:tav>
                                        <p:tav tm="100000">
                                          <p:val>
                                            <p:fltVal val="1"/>
                                          </p:val>
                                        </p:tav>
                                      </p:tavLst>
                                    </p:anim>
                                    <p:animScale>
                                      <p:cBhvr>
                                        <p:cTn id="92" dur="39">
                                          <p:stCondLst>
                                            <p:cond delay="975"/>
                                          </p:stCondLst>
                                        </p:cTn>
                                        <p:tgtEl>
                                          <p:spTgt spid="4">
                                            <p:txEl>
                                              <p:pRg st="4" end="4"/>
                                            </p:txEl>
                                          </p:spTgt>
                                        </p:tgtEl>
                                      </p:cBhvr>
                                      <p:to x="100000" y="60000"/>
                                    </p:animScale>
                                    <p:animScale>
                                      <p:cBhvr>
                                        <p:cTn id="93" dur="249" decel="50000">
                                          <p:stCondLst>
                                            <p:cond delay="1014"/>
                                          </p:stCondLst>
                                        </p:cTn>
                                        <p:tgtEl>
                                          <p:spTgt spid="4">
                                            <p:txEl>
                                              <p:pRg st="4" end="4"/>
                                            </p:txEl>
                                          </p:spTgt>
                                        </p:tgtEl>
                                      </p:cBhvr>
                                      <p:to x="100000" y="100000"/>
                                    </p:animScale>
                                    <p:animScale>
                                      <p:cBhvr>
                                        <p:cTn id="94" dur="39">
                                          <p:stCondLst>
                                            <p:cond delay="1968"/>
                                          </p:stCondLst>
                                        </p:cTn>
                                        <p:tgtEl>
                                          <p:spTgt spid="4">
                                            <p:txEl>
                                              <p:pRg st="4" end="4"/>
                                            </p:txEl>
                                          </p:spTgt>
                                        </p:tgtEl>
                                      </p:cBhvr>
                                      <p:to x="100000" y="80000"/>
                                    </p:animScale>
                                    <p:animScale>
                                      <p:cBhvr>
                                        <p:cTn id="95" dur="249" decel="50000">
                                          <p:stCondLst>
                                            <p:cond delay="2007"/>
                                          </p:stCondLst>
                                        </p:cTn>
                                        <p:tgtEl>
                                          <p:spTgt spid="4">
                                            <p:txEl>
                                              <p:pRg st="4" end="4"/>
                                            </p:txEl>
                                          </p:spTgt>
                                        </p:tgtEl>
                                      </p:cBhvr>
                                      <p:to x="100000" y="100000"/>
                                    </p:animScale>
                                    <p:animScale>
                                      <p:cBhvr>
                                        <p:cTn id="96" dur="39">
                                          <p:stCondLst>
                                            <p:cond delay="2463"/>
                                          </p:stCondLst>
                                        </p:cTn>
                                        <p:tgtEl>
                                          <p:spTgt spid="4">
                                            <p:txEl>
                                              <p:pRg st="4" end="4"/>
                                            </p:txEl>
                                          </p:spTgt>
                                        </p:tgtEl>
                                      </p:cBhvr>
                                      <p:to x="100000" y="90000"/>
                                    </p:animScale>
                                    <p:animScale>
                                      <p:cBhvr>
                                        <p:cTn id="97" dur="249" decel="50000">
                                          <p:stCondLst>
                                            <p:cond delay="2502"/>
                                          </p:stCondLst>
                                        </p:cTn>
                                        <p:tgtEl>
                                          <p:spTgt spid="4">
                                            <p:txEl>
                                              <p:pRg st="4" end="4"/>
                                            </p:txEl>
                                          </p:spTgt>
                                        </p:tgtEl>
                                      </p:cBhvr>
                                      <p:to x="100000" y="100000"/>
                                    </p:animScale>
                                    <p:animScale>
                                      <p:cBhvr>
                                        <p:cTn id="98" dur="39">
                                          <p:stCondLst>
                                            <p:cond delay="2712"/>
                                          </p:stCondLst>
                                        </p:cTn>
                                        <p:tgtEl>
                                          <p:spTgt spid="4">
                                            <p:txEl>
                                              <p:pRg st="4" end="4"/>
                                            </p:txEl>
                                          </p:spTgt>
                                        </p:tgtEl>
                                      </p:cBhvr>
                                      <p:to x="100000" y="95000"/>
                                    </p:animScale>
                                    <p:animScale>
                                      <p:cBhvr>
                                        <p:cTn id="99" dur="249" decel="50000">
                                          <p:stCondLst>
                                            <p:cond delay="2751"/>
                                          </p:stCondLst>
                                        </p:cTn>
                                        <p:tgtEl>
                                          <p:spTgt spid="4">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4">
                                            <p:txEl>
                                              <p:pRg st="5" end="5"/>
                                            </p:txEl>
                                          </p:spTgt>
                                        </p:tgtEl>
                                        <p:attrNameLst>
                                          <p:attrName>style.visibility</p:attrName>
                                        </p:attrNameLst>
                                      </p:cBhvr>
                                      <p:to>
                                        <p:strVal val="visible"/>
                                      </p:to>
                                    </p:set>
                                    <p:animEffect transition="in" filter="wipe(down)">
                                      <p:cBhvr>
                                        <p:cTn id="104" dur="870">
                                          <p:stCondLst>
                                            <p:cond delay="0"/>
                                          </p:stCondLst>
                                        </p:cTn>
                                        <p:tgtEl>
                                          <p:spTgt spid="4">
                                            <p:txEl>
                                              <p:pRg st="5" end="5"/>
                                            </p:txEl>
                                          </p:spTgt>
                                        </p:tgtEl>
                                      </p:cBhvr>
                                    </p:animEffect>
                                    <p:anim calcmode="lin" valueType="num">
                                      <p:cBhvr>
                                        <p:cTn id="105" dur="2733"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06" dur="996"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7" dur="996" tmFilter="0, 0; 0.125,0.2665; 0.25,0.4; 0.375,0.465; 0.5,0.5;  0.625,0.535; 0.75,0.6; 0.875,0.7335; 1,1">
                                          <p:stCondLst>
                                            <p:cond delay="996"/>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8" dur="498" tmFilter="0, 0; 0.125,0.2665; 0.25,0.4; 0.375,0.465; 0.5,0.5;  0.625,0.535; 0.75,0.6; 0.875,0.7335; 1,1">
                                          <p:stCondLst>
                                            <p:cond delay="1986"/>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9" dur="246" tmFilter="0, 0; 0.125,0.2665; 0.25,0.4; 0.375,0.465; 0.5,0.5;  0.625,0.535; 0.75,0.6; 0.875,0.7335; 1,1">
                                          <p:stCondLst>
                                            <p:cond delay="2484"/>
                                          </p:stCondLst>
                                        </p:cTn>
                                        <p:tgtEl>
                                          <p:spTgt spid="4">
                                            <p:txEl>
                                              <p:pRg st="5" end="5"/>
                                            </p:txEl>
                                          </p:spTgt>
                                        </p:tgtEl>
                                        <p:attrNameLst>
                                          <p:attrName>ppt_y</p:attrName>
                                        </p:attrNameLst>
                                      </p:cBhvr>
                                      <p:tavLst>
                                        <p:tav tm="0" fmla="#ppt_y-sin(pi*$)/81">
                                          <p:val>
                                            <p:fltVal val="0"/>
                                          </p:val>
                                        </p:tav>
                                        <p:tav tm="100000">
                                          <p:val>
                                            <p:fltVal val="1"/>
                                          </p:val>
                                        </p:tav>
                                      </p:tavLst>
                                    </p:anim>
                                    <p:animScale>
                                      <p:cBhvr>
                                        <p:cTn id="110" dur="39">
                                          <p:stCondLst>
                                            <p:cond delay="975"/>
                                          </p:stCondLst>
                                        </p:cTn>
                                        <p:tgtEl>
                                          <p:spTgt spid="4">
                                            <p:txEl>
                                              <p:pRg st="5" end="5"/>
                                            </p:txEl>
                                          </p:spTgt>
                                        </p:tgtEl>
                                      </p:cBhvr>
                                      <p:to x="100000" y="60000"/>
                                    </p:animScale>
                                    <p:animScale>
                                      <p:cBhvr>
                                        <p:cTn id="111" dur="249" decel="50000">
                                          <p:stCondLst>
                                            <p:cond delay="1014"/>
                                          </p:stCondLst>
                                        </p:cTn>
                                        <p:tgtEl>
                                          <p:spTgt spid="4">
                                            <p:txEl>
                                              <p:pRg st="5" end="5"/>
                                            </p:txEl>
                                          </p:spTgt>
                                        </p:tgtEl>
                                      </p:cBhvr>
                                      <p:to x="100000" y="100000"/>
                                    </p:animScale>
                                    <p:animScale>
                                      <p:cBhvr>
                                        <p:cTn id="112" dur="39">
                                          <p:stCondLst>
                                            <p:cond delay="1968"/>
                                          </p:stCondLst>
                                        </p:cTn>
                                        <p:tgtEl>
                                          <p:spTgt spid="4">
                                            <p:txEl>
                                              <p:pRg st="5" end="5"/>
                                            </p:txEl>
                                          </p:spTgt>
                                        </p:tgtEl>
                                      </p:cBhvr>
                                      <p:to x="100000" y="80000"/>
                                    </p:animScale>
                                    <p:animScale>
                                      <p:cBhvr>
                                        <p:cTn id="113" dur="249" decel="50000">
                                          <p:stCondLst>
                                            <p:cond delay="2007"/>
                                          </p:stCondLst>
                                        </p:cTn>
                                        <p:tgtEl>
                                          <p:spTgt spid="4">
                                            <p:txEl>
                                              <p:pRg st="5" end="5"/>
                                            </p:txEl>
                                          </p:spTgt>
                                        </p:tgtEl>
                                      </p:cBhvr>
                                      <p:to x="100000" y="100000"/>
                                    </p:animScale>
                                    <p:animScale>
                                      <p:cBhvr>
                                        <p:cTn id="114" dur="39">
                                          <p:stCondLst>
                                            <p:cond delay="2463"/>
                                          </p:stCondLst>
                                        </p:cTn>
                                        <p:tgtEl>
                                          <p:spTgt spid="4">
                                            <p:txEl>
                                              <p:pRg st="5" end="5"/>
                                            </p:txEl>
                                          </p:spTgt>
                                        </p:tgtEl>
                                      </p:cBhvr>
                                      <p:to x="100000" y="90000"/>
                                    </p:animScale>
                                    <p:animScale>
                                      <p:cBhvr>
                                        <p:cTn id="115" dur="249" decel="50000">
                                          <p:stCondLst>
                                            <p:cond delay="2502"/>
                                          </p:stCondLst>
                                        </p:cTn>
                                        <p:tgtEl>
                                          <p:spTgt spid="4">
                                            <p:txEl>
                                              <p:pRg st="5" end="5"/>
                                            </p:txEl>
                                          </p:spTgt>
                                        </p:tgtEl>
                                      </p:cBhvr>
                                      <p:to x="100000" y="100000"/>
                                    </p:animScale>
                                    <p:animScale>
                                      <p:cBhvr>
                                        <p:cTn id="116" dur="39">
                                          <p:stCondLst>
                                            <p:cond delay="2712"/>
                                          </p:stCondLst>
                                        </p:cTn>
                                        <p:tgtEl>
                                          <p:spTgt spid="4">
                                            <p:txEl>
                                              <p:pRg st="5" end="5"/>
                                            </p:txEl>
                                          </p:spTgt>
                                        </p:tgtEl>
                                      </p:cBhvr>
                                      <p:to x="100000" y="95000"/>
                                    </p:animScale>
                                    <p:animScale>
                                      <p:cBhvr>
                                        <p:cTn id="117" dur="249" decel="50000">
                                          <p:stCondLst>
                                            <p:cond delay="2751"/>
                                          </p:stCondLst>
                                        </p:cTn>
                                        <p:tgtEl>
                                          <p:spTgt spid="4">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4">
                                            <p:txEl>
                                              <p:pRg st="6" end="6"/>
                                            </p:txEl>
                                          </p:spTgt>
                                        </p:tgtEl>
                                        <p:attrNameLst>
                                          <p:attrName>style.visibility</p:attrName>
                                        </p:attrNameLst>
                                      </p:cBhvr>
                                      <p:to>
                                        <p:strVal val="visible"/>
                                      </p:to>
                                    </p:set>
                                    <p:animEffect transition="in" filter="wipe(down)">
                                      <p:cBhvr>
                                        <p:cTn id="122" dur="870">
                                          <p:stCondLst>
                                            <p:cond delay="0"/>
                                          </p:stCondLst>
                                        </p:cTn>
                                        <p:tgtEl>
                                          <p:spTgt spid="4">
                                            <p:txEl>
                                              <p:pRg st="6" end="6"/>
                                            </p:txEl>
                                          </p:spTgt>
                                        </p:tgtEl>
                                      </p:cBhvr>
                                    </p:animEffect>
                                    <p:anim calcmode="lin" valueType="num">
                                      <p:cBhvr>
                                        <p:cTn id="123" dur="2733"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24" dur="996"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25" dur="996" tmFilter="0, 0; 0.125,0.2665; 0.25,0.4; 0.375,0.465; 0.5,0.5;  0.625,0.535; 0.75,0.6; 0.875,0.7335; 1,1">
                                          <p:stCondLst>
                                            <p:cond delay="996"/>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26" dur="498" tmFilter="0, 0; 0.125,0.2665; 0.25,0.4; 0.375,0.465; 0.5,0.5;  0.625,0.535; 0.75,0.6; 0.875,0.7335; 1,1">
                                          <p:stCondLst>
                                            <p:cond delay="1986"/>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7" dur="246" tmFilter="0, 0; 0.125,0.2665; 0.25,0.4; 0.375,0.465; 0.5,0.5;  0.625,0.535; 0.75,0.6; 0.875,0.7335; 1,1">
                                          <p:stCondLst>
                                            <p:cond delay="2484"/>
                                          </p:stCondLst>
                                        </p:cTn>
                                        <p:tgtEl>
                                          <p:spTgt spid="4">
                                            <p:txEl>
                                              <p:pRg st="6" end="6"/>
                                            </p:txEl>
                                          </p:spTgt>
                                        </p:tgtEl>
                                        <p:attrNameLst>
                                          <p:attrName>ppt_y</p:attrName>
                                        </p:attrNameLst>
                                      </p:cBhvr>
                                      <p:tavLst>
                                        <p:tav tm="0" fmla="#ppt_y-sin(pi*$)/81">
                                          <p:val>
                                            <p:fltVal val="0"/>
                                          </p:val>
                                        </p:tav>
                                        <p:tav tm="100000">
                                          <p:val>
                                            <p:fltVal val="1"/>
                                          </p:val>
                                        </p:tav>
                                      </p:tavLst>
                                    </p:anim>
                                    <p:animScale>
                                      <p:cBhvr>
                                        <p:cTn id="128" dur="39">
                                          <p:stCondLst>
                                            <p:cond delay="975"/>
                                          </p:stCondLst>
                                        </p:cTn>
                                        <p:tgtEl>
                                          <p:spTgt spid="4">
                                            <p:txEl>
                                              <p:pRg st="6" end="6"/>
                                            </p:txEl>
                                          </p:spTgt>
                                        </p:tgtEl>
                                      </p:cBhvr>
                                      <p:to x="100000" y="60000"/>
                                    </p:animScale>
                                    <p:animScale>
                                      <p:cBhvr>
                                        <p:cTn id="129" dur="249" decel="50000">
                                          <p:stCondLst>
                                            <p:cond delay="1014"/>
                                          </p:stCondLst>
                                        </p:cTn>
                                        <p:tgtEl>
                                          <p:spTgt spid="4">
                                            <p:txEl>
                                              <p:pRg st="6" end="6"/>
                                            </p:txEl>
                                          </p:spTgt>
                                        </p:tgtEl>
                                      </p:cBhvr>
                                      <p:to x="100000" y="100000"/>
                                    </p:animScale>
                                    <p:animScale>
                                      <p:cBhvr>
                                        <p:cTn id="130" dur="39">
                                          <p:stCondLst>
                                            <p:cond delay="1968"/>
                                          </p:stCondLst>
                                        </p:cTn>
                                        <p:tgtEl>
                                          <p:spTgt spid="4">
                                            <p:txEl>
                                              <p:pRg st="6" end="6"/>
                                            </p:txEl>
                                          </p:spTgt>
                                        </p:tgtEl>
                                      </p:cBhvr>
                                      <p:to x="100000" y="80000"/>
                                    </p:animScale>
                                    <p:animScale>
                                      <p:cBhvr>
                                        <p:cTn id="131" dur="249" decel="50000">
                                          <p:stCondLst>
                                            <p:cond delay="2007"/>
                                          </p:stCondLst>
                                        </p:cTn>
                                        <p:tgtEl>
                                          <p:spTgt spid="4">
                                            <p:txEl>
                                              <p:pRg st="6" end="6"/>
                                            </p:txEl>
                                          </p:spTgt>
                                        </p:tgtEl>
                                      </p:cBhvr>
                                      <p:to x="100000" y="100000"/>
                                    </p:animScale>
                                    <p:animScale>
                                      <p:cBhvr>
                                        <p:cTn id="132" dur="39">
                                          <p:stCondLst>
                                            <p:cond delay="2463"/>
                                          </p:stCondLst>
                                        </p:cTn>
                                        <p:tgtEl>
                                          <p:spTgt spid="4">
                                            <p:txEl>
                                              <p:pRg st="6" end="6"/>
                                            </p:txEl>
                                          </p:spTgt>
                                        </p:tgtEl>
                                      </p:cBhvr>
                                      <p:to x="100000" y="90000"/>
                                    </p:animScale>
                                    <p:animScale>
                                      <p:cBhvr>
                                        <p:cTn id="133" dur="249" decel="50000">
                                          <p:stCondLst>
                                            <p:cond delay="2502"/>
                                          </p:stCondLst>
                                        </p:cTn>
                                        <p:tgtEl>
                                          <p:spTgt spid="4">
                                            <p:txEl>
                                              <p:pRg st="6" end="6"/>
                                            </p:txEl>
                                          </p:spTgt>
                                        </p:tgtEl>
                                      </p:cBhvr>
                                      <p:to x="100000" y="100000"/>
                                    </p:animScale>
                                    <p:animScale>
                                      <p:cBhvr>
                                        <p:cTn id="134" dur="39">
                                          <p:stCondLst>
                                            <p:cond delay="2712"/>
                                          </p:stCondLst>
                                        </p:cTn>
                                        <p:tgtEl>
                                          <p:spTgt spid="4">
                                            <p:txEl>
                                              <p:pRg st="6" end="6"/>
                                            </p:txEl>
                                          </p:spTgt>
                                        </p:tgtEl>
                                      </p:cBhvr>
                                      <p:to x="100000" y="95000"/>
                                    </p:animScale>
                                    <p:animScale>
                                      <p:cBhvr>
                                        <p:cTn id="135" dur="249" decel="50000">
                                          <p:stCondLst>
                                            <p:cond delay="2751"/>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¿Que queremos de los niños???????</a:t>
            </a:r>
            <a:endParaRPr lang="es-MX" dirty="0"/>
          </a:p>
        </p:txBody>
      </p:sp>
      <p:pic>
        <p:nvPicPr>
          <p:cNvPr id="7" name="6 Marcador de contenido"/>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3568" y="1988840"/>
            <a:ext cx="4034408" cy="3631605"/>
          </a:xfrm>
        </p:spPr>
      </p:pic>
      <p:sp>
        <p:nvSpPr>
          <p:cNvPr id="6" name="5 Marcador de contenido"/>
          <p:cNvSpPr>
            <a:spLocks noGrp="1"/>
          </p:cNvSpPr>
          <p:nvPr>
            <p:ph sz="quarter" idx="2"/>
          </p:nvPr>
        </p:nvSpPr>
        <p:spPr>
          <a:xfrm>
            <a:off x="4844900" y="1589567"/>
            <a:ext cx="4119587" cy="4572000"/>
          </a:xfrm>
        </p:spPr>
        <p:txBody>
          <a:bodyPr>
            <a:normAutofit fontScale="92500" lnSpcReduction="20000"/>
          </a:bodyPr>
          <a:lstStyle/>
          <a:p>
            <a:pPr algn="just"/>
            <a:r>
              <a:rPr lang="es-MX" dirty="0"/>
              <a:t>•	Que sean autónomos, seguros, felices, sanos (Emocional y físicamente)</a:t>
            </a:r>
          </a:p>
          <a:p>
            <a:pPr algn="just"/>
            <a:r>
              <a:rPr lang="es-MX" dirty="0"/>
              <a:t>•	Creativos, con una identidad definida, hábiles, </a:t>
            </a:r>
            <a:r>
              <a:rPr lang="es-MX" dirty="0" smtClean="0"/>
              <a:t>con dominio </a:t>
            </a:r>
            <a:r>
              <a:rPr lang="es-MX" dirty="0"/>
              <a:t>de su ambiente de acuerdo a sus posibilidades, que sepa desenvolverse en su medio, que tome decisiones, que continúe el gusto por  aprender su mundo.</a:t>
            </a:r>
          </a:p>
          <a:p>
            <a:endParaRPr lang="es-MX" dirty="0"/>
          </a:p>
          <a:p>
            <a:endParaRPr lang="es-MX" dirty="0"/>
          </a:p>
        </p:txBody>
      </p:sp>
    </p:spTree>
    <p:extLst>
      <p:ext uri="{BB962C8B-B14F-4D97-AF65-F5344CB8AC3E}">
        <p14:creationId xmlns:p14="http://schemas.microsoft.com/office/powerpoint/2010/main" val="27988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1)">
                                      <p:cBhvr>
                                        <p:cTn id="14" dur="3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800" b="1" dirty="0" smtClean="0"/>
              <a:t>«La </a:t>
            </a:r>
            <a:r>
              <a:rPr lang="es-MX" sz="2800" b="1" dirty="0"/>
              <a:t>humanidad debe al niño, lo mejor que pueda </a:t>
            </a:r>
            <a:r>
              <a:rPr lang="es-MX" sz="2800" b="1" dirty="0" smtClean="0"/>
              <a:t>darle»</a:t>
            </a:r>
            <a:endParaRPr lang="es-MX" sz="2800" b="1" dirty="0"/>
          </a:p>
        </p:txBody>
      </p:sp>
      <p:pic>
        <p:nvPicPr>
          <p:cNvPr id="6" name="5 Marcador de contenido"/>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2417763"/>
            <a:ext cx="3886200" cy="2914650"/>
          </a:xfrm>
        </p:spPr>
      </p:pic>
      <p:pic>
        <p:nvPicPr>
          <p:cNvPr id="7" name="6 Marcador de contenido"/>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845050" y="2417763"/>
            <a:ext cx="3886200" cy="2914650"/>
          </a:xfrm>
        </p:spPr>
      </p:pic>
    </p:spTree>
    <p:extLst>
      <p:ext uri="{BB962C8B-B14F-4D97-AF65-F5344CB8AC3E}">
        <p14:creationId xmlns:p14="http://schemas.microsoft.com/office/powerpoint/2010/main" val="6180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ppt_w</p:attrName>
                                        </p:attrNameLst>
                                      </p:cBhvr>
                                      <p:tavLst>
                                        <p:tav tm="0" fmla="#ppt_w*sin(2.5*pi*$)">
                                          <p:val>
                                            <p:fltVal val="0"/>
                                          </p:val>
                                        </p:tav>
                                        <p:tav tm="100000">
                                          <p:val>
                                            <p:fltVal val="1"/>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 ellos:::::::::::Muchas Gracias¡¡¡¡¡¡¡¡</a:t>
            </a:r>
            <a:endParaRPr lang="es-MX" dirty="0"/>
          </a:p>
        </p:txBody>
      </p:sp>
      <p:pic>
        <p:nvPicPr>
          <p:cNvPr id="5" name="4 Marcador de contenido"/>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2417763"/>
            <a:ext cx="3886200" cy="2914650"/>
          </a:xfrm>
        </p:spPr>
      </p:pic>
      <p:pic>
        <p:nvPicPr>
          <p:cNvPr id="6" name="5 Marcador de contenido"/>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845050" y="2420888"/>
            <a:ext cx="3886200" cy="2880320"/>
          </a:xfrm>
        </p:spPr>
      </p:pic>
    </p:spTree>
    <p:extLst>
      <p:ext uri="{BB962C8B-B14F-4D97-AF65-F5344CB8AC3E}">
        <p14:creationId xmlns:p14="http://schemas.microsoft.com/office/powerpoint/2010/main" val="69138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642918"/>
            <a:ext cx="7215238" cy="4708981"/>
          </a:xfrm>
          <a:prstGeom prst="rect">
            <a:avLst/>
          </a:prstGeom>
        </p:spPr>
        <p:txBody>
          <a:bodyPr wrap="square">
            <a:spAutoFit/>
          </a:bodyPr>
          <a:lstStyle/>
          <a:p>
            <a:pPr algn="r"/>
            <a:r>
              <a:rPr lang="en-US" dirty="0" smtClean="0">
                <a:solidFill>
                  <a:srgbClr val="003399"/>
                </a:solidFill>
              </a:rPr>
              <a:t> </a:t>
            </a:r>
            <a:r>
              <a:rPr lang="en-US" sz="6000" dirty="0" smtClean="0">
                <a:solidFill>
                  <a:srgbClr val="003399"/>
                </a:solidFill>
              </a:rPr>
              <a:t>LOS DERECHOS DE LA NIÑEZ  Y SU IMPACTO EN LA EDUCACIÓN INICIAL</a:t>
            </a:r>
            <a:endParaRPr lang="en-US" sz="6000" dirty="0">
              <a:solidFill>
                <a:schemeClr val="tx2"/>
              </a:solidFill>
            </a:endParaRPr>
          </a:p>
        </p:txBody>
      </p:sp>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r"/>
            <a:r>
              <a:rPr lang="en-US" sz="4000"/>
              <a:t>Doctrina de la Protección Integral de los Derechos de la Niñez</a:t>
            </a:r>
            <a:endParaRPr lang="es-ES_tradnl"/>
          </a:p>
        </p:txBody>
      </p:sp>
      <p:sp>
        <p:nvSpPr>
          <p:cNvPr id="9219" name="AutoShape 3"/>
          <p:cNvSpPr>
            <a:spLocks noChangeArrowheads="1"/>
          </p:cNvSpPr>
          <p:nvPr/>
        </p:nvSpPr>
        <p:spPr bwMode="auto">
          <a:xfrm>
            <a:off x="1143000" y="1828800"/>
            <a:ext cx="3505200" cy="1828800"/>
          </a:xfrm>
          <a:prstGeom prst="bevel">
            <a:avLst>
              <a:gd name="adj" fmla="val 12500"/>
            </a:avLst>
          </a:prstGeom>
          <a:solidFill>
            <a:schemeClr val="bg2"/>
          </a:solidFill>
          <a:ln w="9525">
            <a:solidFill>
              <a:schemeClr val="tx1"/>
            </a:solidFill>
            <a:miter lim="800000"/>
            <a:headEnd/>
            <a:tailEnd/>
          </a:ln>
          <a:effectLst/>
        </p:spPr>
        <p:txBody>
          <a:bodyPr wrap="none" anchor="ctr"/>
          <a:lstStyle/>
          <a:p>
            <a:pPr algn="ctr" eaLnBrk="0" hangingPunct="0"/>
            <a:r>
              <a:rPr lang="en-US" dirty="0">
                <a:latin typeface="Comic Sans MS" pitchFamily="66" charset="0"/>
              </a:rPr>
              <a:t>OBJETOS DE </a:t>
            </a:r>
          </a:p>
          <a:p>
            <a:pPr algn="ctr" eaLnBrk="0" hangingPunct="0"/>
            <a:r>
              <a:rPr lang="en-US" dirty="0">
                <a:latin typeface="Comic Sans MS" pitchFamily="66" charset="0"/>
              </a:rPr>
              <a:t>PROTECCIÓN</a:t>
            </a:r>
          </a:p>
        </p:txBody>
      </p:sp>
      <p:sp>
        <p:nvSpPr>
          <p:cNvPr id="9220" name="AutoShape 4"/>
          <p:cNvSpPr>
            <a:spLocks noChangeArrowheads="1"/>
          </p:cNvSpPr>
          <p:nvPr/>
        </p:nvSpPr>
        <p:spPr bwMode="auto">
          <a:xfrm>
            <a:off x="3779838" y="1916113"/>
            <a:ext cx="2057400" cy="2286000"/>
          </a:xfrm>
          <a:custGeom>
            <a:avLst/>
            <a:gdLst>
              <a:gd name="G0" fmla="+- 0 0 0"/>
              <a:gd name="G1" fmla="+- -5977801 0 0"/>
              <a:gd name="G2" fmla="+- 0 0 -5977801"/>
              <a:gd name="G3" fmla="+- 10800 0 0"/>
              <a:gd name="G4" fmla="+- 0 0 0"/>
              <a:gd name="T0" fmla="*/ 360 256 1"/>
              <a:gd name="T1" fmla="*/ 0 256 1"/>
              <a:gd name="G5" fmla="+- G2 T0 T1"/>
              <a:gd name="G6" fmla="?: G2 G2 G5"/>
              <a:gd name="G7" fmla="+- 0 0 G6"/>
              <a:gd name="G8" fmla="+- 5400 0 0"/>
              <a:gd name="G9" fmla="+- 0 0 -597780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77801"/>
              <a:gd name="G36" fmla="sin G34 -5977801"/>
              <a:gd name="G37" fmla="+/ -597780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55 w 21600"/>
              <a:gd name="T5" fmla="*/ 3082 h 21600"/>
              <a:gd name="T6" fmla="*/ 10628 w 21600"/>
              <a:gd name="T7" fmla="*/ 2701 h 21600"/>
              <a:gd name="T8" fmla="*/ 14577 w 21600"/>
              <a:gd name="T9" fmla="*/ 6941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61" y="5399"/>
                  <a:pt x="10723" y="5400"/>
                  <a:pt x="10685" y="5401"/>
                </a:cubicBezTo>
                <a:lnTo>
                  <a:pt x="10571" y="2"/>
                </a:lnTo>
                <a:cubicBezTo>
                  <a:pt x="10647" y="0"/>
                  <a:pt x="1072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99FF"/>
          </a:solidFill>
          <a:ln w="9525">
            <a:solidFill>
              <a:schemeClr val="tx1"/>
            </a:solidFill>
            <a:miter lim="800000"/>
            <a:headEnd/>
            <a:tailEnd/>
          </a:ln>
          <a:effectLst/>
        </p:spPr>
        <p:txBody>
          <a:bodyPr wrap="none" anchor="ctr"/>
          <a:lstStyle/>
          <a:p>
            <a:endParaRPr lang="es-MX"/>
          </a:p>
        </p:txBody>
      </p:sp>
      <p:sp>
        <p:nvSpPr>
          <p:cNvPr id="9221" name="AutoShape 5"/>
          <p:cNvSpPr>
            <a:spLocks noChangeArrowheads="1"/>
          </p:cNvSpPr>
          <p:nvPr/>
        </p:nvSpPr>
        <p:spPr bwMode="auto">
          <a:xfrm>
            <a:off x="3635375" y="3573463"/>
            <a:ext cx="4876800" cy="3124200"/>
          </a:xfrm>
          <a:prstGeom prst="cloudCallout">
            <a:avLst>
              <a:gd name="adj1" fmla="val -38218"/>
              <a:gd name="adj2" fmla="val 72713"/>
            </a:avLst>
          </a:prstGeom>
          <a:solidFill>
            <a:srgbClr val="66CCFF"/>
          </a:solidFill>
          <a:ln w="9525">
            <a:solidFill>
              <a:schemeClr val="tx1"/>
            </a:solidFill>
            <a:round/>
            <a:headEnd/>
            <a:tailEnd/>
          </a:ln>
          <a:effectLst/>
        </p:spPr>
        <p:txBody>
          <a:bodyPr wrap="none" anchor="ctr"/>
          <a:lstStyle/>
          <a:p>
            <a:pPr algn="ctr" eaLnBrk="0" hangingPunct="0"/>
            <a:endParaRPr lang="es-ES_tradnl"/>
          </a:p>
        </p:txBody>
      </p:sp>
      <p:sp>
        <p:nvSpPr>
          <p:cNvPr id="9222" name="Text Box 6"/>
          <p:cNvSpPr txBox="1">
            <a:spLocks noChangeArrowheads="1"/>
          </p:cNvSpPr>
          <p:nvPr/>
        </p:nvSpPr>
        <p:spPr bwMode="auto">
          <a:xfrm>
            <a:off x="4500563" y="4221163"/>
            <a:ext cx="3024187" cy="1431925"/>
          </a:xfrm>
          <a:prstGeom prst="rect">
            <a:avLst/>
          </a:prstGeom>
          <a:noFill/>
          <a:ln w="9525">
            <a:noFill/>
            <a:miter lim="800000"/>
            <a:headEnd/>
            <a:tailEnd/>
          </a:ln>
          <a:effectLst/>
        </p:spPr>
        <p:txBody>
          <a:bodyPr wrap="none">
            <a:spAutoFit/>
          </a:bodyPr>
          <a:lstStyle/>
          <a:p>
            <a:pPr algn="ctr" eaLnBrk="0" hangingPunct="0"/>
            <a:r>
              <a:rPr lang="en-US" sz="4400" dirty="0" err="1">
                <a:solidFill>
                  <a:srgbClr val="FF0000"/>
                </a:solidFill>
                <a:latin typeface="Comic Sans MS" pitchFamily="66" charset="0"/>
              </a:rPr>
              <a:t>Sujetos</a:t>
            </a:r>
            <a:r>
              <a:rPr lang="en-US" sz="4400" dirty="0">
                <a:solidFill>
                  <a:srgbClr val="FF0000"/>
                </a:solidFill>
                <a:latin typeface="Comic Sans MS" pitchFamily="66" charset="0"/>
              </a:rPr>
              <a:t> de</a:t>
            </a:r>
          </a:p>
          <a:p>
            <a:pPr algn="ctr" eaLnBrk="0" hangingPunct="0"/>
            <a:r>
              <a:rPr lang="en-US" sz="4400" dirty="0" err="1">
                <a:solidFill>
                  <a:srgbClr val="FF0000"/>
                </a:solidFill>
                <a:latin typeface="Comic Sans MS" pitchFamily="66" charset="0"/>
              </a:rPr>
              <a:t>Derechos</a:t>
            </a:r>
            <a:endParaRPr lang="en-US" sz="3200" dirty="0">
              <a:solidFill>
                <a:srgbClr val="FF0000"/>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219"/>
                                        </p:tgtEl>
                                        <p:attrNameLst>
                                          <p:attrName>r</p:attrName>
                                        </p:attrNameLst>
                                      </p:cBhvr>
                                    </p:animRot>
                                    <p:animRot by="-240000">
                                      <p:cBhvr>
                                        <p:cTn id="7" dur="200" fill="hold">
                                          <p:stCondLst>
                                            <p:cond delay="200"/>
                                          </p:stCondLst>
                                        </p:cTn>
                                        <p:tgtEl>
                                          <p:spTgt spid="9219"/>
                                        </p:tgtEl>
                                        <p:attrNameLst>
                                          <p:attrName>r</p:attrName>
                                        </p:attrNameLst>
                                      </p:cBhvr>
                                    </p:animRot>
                                    <p:animRot by="240000">
                                      <p:cBhvr>
                                        <p:cTn id="8" dur="200" fill="hold">
                                          <p:stCondLst>
                                            <p:cond delay="400"/>
                                          </p:stCondLst>
                                        </p:cTn>
                                        <p:tgtEl>
                                          <p:spTgt spid="9219"/>
                                        </p:tgtEl>
                                        <p:attrNameLst>
                                          <p:attrName>r</p:attrName>
                                        </p:attrNameLst>
                                      </p:cBhvr>
                                    </p:animRot>
                                    <p:animRot by="-240000">
                                      <p:cBhvr>
                                        <p:cTn id="9" dur="200" fill="hold">
                                          <p:stCondLst>
                                            <p:cond delay="600"/>
                                          </p:stCondLst>
                                        </p:cTn>
                                        <p:tgtEl>
                                          <p:spTgt spid="9219"/>
                                        </p:tgtEl>
                                        <p:attrNameLst>
                                          <p:attrName>r</p:attrName>
                                        </p:attrNameLst>
                                      </p:cBhvr>
                                    </p:animRot>
                                    <p:animRot by="120000">
                                      <p:cBhvr>
                                        <p:cTn id="10" dur="200" fill="hold">
                                          <p:stCondLst>
                                            <p:cond delay="800"/>
                                          </p:stCondLst>
                                        </p:cTn>
                                        <p:tgtEl>
                                          <p:spTgt spid="92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mph" presetSubtype="0" fill="hold" grpId="0" nodeType="clickEffect">
                                  <p:stCondLst>
                                    <p:cond delay="0"/>
                                  </p:stCondLst>
                                  <p:childTnLst>
                                    <p:animClr clrSpc="hsl" dir="cw">
                                      <p:cBhvr override="childStyle">
                                        <p:cTn id="14" dur="500" fill="hold"/>
                                        <p:tgtEl>
                                          <p:spTgt spid="9222"/>
                                        </p:tgtEl>
                                        <p:attrNameLst>
                                          <p:attrName>style.color</p:attrName>
                                        </p:attrNameLst>
                                      </p:cBhvr>
                                      <p:by>
                                        <p:hsl h="0" s="12549" l="25098"/>
                                      </p:by>
                                    </p:animClr>
                                    <p:animClr clrSpc="hsl" dir="cw">
                                      <p:cBhvr>
                                        <p:cTn id="15" dur="500" fill="hold"/>
                                        <p:tgtEl>
                                          <p:spTgt spid="9222"/>
                                        </p:tgtEl>
                                        <p:attrNameLst>
                                          <p:attrName>fillcolor</p:attrName>
                                        </p:attrNameLst>
                                      </p:cBhvr>
                                      <p:by>
                                        <p:hsl h="0" s="12549" l="25098"/>
                                      </p:by>
                                    </p:animClr>
                                    <p:animClr clrSpc="hsl" dir="cw">
                                      <p:cBhvr>
                                        <p:cTn id="16" dur="500" fill="hold"/>
                                        <p:tgtEl>
                                          <p:spTgt spid="9222"/>
                                        </p:tgtEl>
                                        <p:attrNameLst>
                                          <p:attrName>stroke.color</p:attrName>
                                        </p:attrNameLst>
                                      </p:cBhvr>
                                      <p:by>
                                        <p:hsl h="0" s="12549" l="25098"/>
                                      </p:by>
                                    </p:animClr>
                                    <p:set>
                                      <p:cBhvr>
                                        <p:cTn id="17" dur="500" fill="hold"/>
                                        <p:tgtEl>
                                          <p:spTgt spid="922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221"/>
                                        </p:tgtEl>
                                      </p:cBhvr>
                                    </p:animEffect>
                                    <p:set>
                                      <p:cBhvr>
                                        <p:cTn id="22" dur="1" fill="hold">
                                          <p:stCondLst>
                                            <p:cond delay="499"/>
                                          </p:stCondLst>
                                        </p:cTn>
                                        <p:tgtEl>
                                          <p:spTgt spid="9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1" grpId="0" animBg="1"/>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Sujeto de derechos</a:t>
            </a:r>
            <a:endParaRPr lang="es-MX" dirty="0"/>
          </a:p>
        </p:txBody>
      </p:sp>
      <p:sp>
        <p:nvSpPr>
          <p:cNvPr id="3" name="2 Marcador de contenido"/>
          <p:cNvSpPr>
            <a:spLocks noGrp="1"/>
          </p:cNvSpPr>
          <p:nvPr>
            <p:ph sz="quarter" idx="1"/>
          </p:nvPr>
        </p:nvSpPr>
        <p:spPr/>
        <p:txBody>
          <a:bodyPr/>
          <a:lstStyle/>
          <a:p>
            <a:pPr algn="just"/>
            <a:r>
              <a:rPr lang="es-MX" dirty="0"/>
              <a:t>•	</a:t>
            </a:r>
            <a:r>
              <a:rPr lang="es-MX" sz="3600" b="1" dirty="0"/>
              <a:t>El ser sujetos de derechos, propicia que desde edades tempranas los niños estén informados, se escuche su voz, tomen decisiones y se generen condiciones para la construcción de ciudadanía.</a:t>
            </a:r>
          </a:p>
          <a:p>
            <a:pPr algn="just"/>
            <a:endParaRPr lang="es-MX" sz="3600" b="1" dirty="0"/>
          </a:p>
          <a:p>
            <a:endParaRPr lang="es-MX" dirty="0"/>
          </a:p>
        </p:txBody>
      </p:sp>
    </p:spTree>
    <p:extLst>
      <p:ext uri="{BB962C8B-B14F-4D97-AF65-F5344CB8AC3E}">
        <p14:creationId xmlns:p14="http://schemas.microsoft.com/office/powerpoint/2010/main" val="6462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000100" y="1857364"/>
            <a:ext cx="7215238" cy="4114800"/>
          </a:xfrm>
          <a:prstGeom prst="rect">
            <a:avLst/>
          </a:prstGeom>
          <a:solidFill>
            <a:schemeClr val="accent2"/>
          </a:solidFill>
          <a:ln w="9525">
            <a:solidFill>
              <a:schemeClr val="tx1"/>
            </a:solidFill>
            <a:miter lim="800000"/>
            <a:headEnd/>
            <a:tailEnd/>
          </a:ln>
          <a:effectLst/>
        </p:spPr>
        <p:txBody>
          <a:bodyPr wrap="none" anchor="ctr"/>
          <a:lstStyle/>
          <a:p>
            <a:pPr algn="ctr" eaLnBrk="0" hangingPunct="0"/>
            <a:r>
              <a:rPr lang="en-US" dirty="0">
                <a:solidFill>
                  <a:schemeClr val="bg1"/>
                </a:solidFill>
                <a:latin typeface="Comic Sans MS" pitchFamily="66" charset="0"/>
              </a:rPr>
              <a:t>Se </a:t>
            </a:r>
            <a:r>
              <a:rPr lang="en-US" dirty="0" err="1">
                <a:solidFill>
                  <a:schemeClr val="bg1"/>
                </a:solidFill>
                <a:latin typeface="Comic Sans MS" pitchFamily="66" charset="0"/>
              </a:rPr>
              <a:t>necesita</a:t>
            </a:r>
            <a:r>
              <a:rPr lang="en-US" dirty="0">
                <a:solidFill>
                  <a:schemeClr val="bg1"/>
                </a:solidFill>
                <a:latin typeface="Comic Sans MS" pitchFamily="66" charset="0"/>
              </a:rPr>
              <a:t> </a:t>
            </a:r>
            <a:r>
              <a:rPr lang="en-US" dirty="0" err="1">
                <a:solidFill>
                  <a:schemeClr val="bg1"/>
                </a:solidFill>
                <a:latin typeface="Comic Sans MS" pitchFamily="66" charset="0"/>
              </a:rPr>
              <a:t>contribuir</a:t>
            </a:r>
            <a:r>
              <a:rPr lang="en-US" dirty="0">
                <a:solidFill>
                  <a:schemeClr val="bg1"/>
                </a:solidFill>
                <a:latin typeface="Comic Sans MS" pitchFamily="66" charset="0"/>
              </a:rPr>
              <a:t> a la </a:t>
            </a:r>
          </a:p>
          <a:p>
            <a:pPr algn="ctr" eaLnBrk="0" hangingPunct="0"/>
            <a:r>
              <a:rPr lang="en-US" dirty="0" err="1">
                <a:solidFill>
                  <a:schemeClr val="bg1"/>
                </a:solidFill>
                <a:latin typeface="Comic Sans MS" pitchFamily="66" charset="0"/>
              </a:rPr>
              <a:t>generación</a:t>
            </a:r>
            <a:r>
              <a:rPr lang="en-US" dirty="0">
                <a:solidFill>
                  <a:schemeClr val="bg1"/>
                </a:solidFill>
                <a:latin typeface="Comic Sans MS" pitchFamily="66" charset="0"/>
              </a:rPr>
              <a:t> de </a:t>
            </a:r>
            <a:r>
              <a:rPr lang="en-US" dirty="0" err="1">
                <a:solidFill>
                  <a:schemeClr val="bg1"/>
                </a:solidFill>
                <a:latin typeface="Comic Sans MS" pitchFamily="66" charset="0"/>
              </a:rPr>
              <a:t>actitudes</a:t>
            </a:r>
            <a:r>
              <a:rPr lang="en-US" dirty="0">
                <a:solidFill>
                  <a:schemeClr val="bg1"/>
                </a:solidFill>
                <a:latin typeface="Comic Sans MS" pitchFamily="66" charset="0"/>
              </a:rPr>
              <a:t>, </a:t>
            </a:r>
          </a:p>
          <a:p>
            <a:pPr algn="ctr" eaLnBrk="0" hangingPunct="0"/>
            <a:r>
              <a:rPr lang="en-US" dirty="0" err="1">
                <a:solidFill>
                  <a:schemeClr val="bg1"/>
                </a:solidFill>
                <a:latin typeface="Comic Sans MS" pitchFamily="66" charset="0"/>
              </a:rPr>
              <a:t>sentimientos</a:t>
            </a:r>
            <a:r>
              <a:rPr lang="en-US" dirty="0">
                <a:solidFill>
                  <a:schemeClr val="bg1"/>
                </a:solidFill>
                <a:latin typeface="Comic Sans MS" pitchFamily="66" charset="0"/>
              </a:rPr>
              <a:t>, </a:t>
            </a:r>
            <a:r>
              <a:rPr lang="en-US" dirty="0" err="1">
                <a:solidFill>
                  <a:schemeClr val="bg1"/>
                </a:solidFill>
                <a:latin typeface="Comic Sans MS" pitchFamily="66" charset="0"/>
              </a:rPr>
              <a:t>comportamientos</a:t>
            </a:r>
            <a:r>
              <a:rPr lang="en-US" dirty="0">
                <a:solidFill>
                  <a:schemeClr val="bg1"/>
                </a:solidFill>
                <a:latin typeface="Comic Sans MS" pitchFamily="66" charset="0"/>
              </a:rPr>
              <a:t> </a:t>
            </a:r>
          </a:p>
          <a:p>
            <a:pPr algn="ctr" eaLnBrk="0" hangingPunct="0"/>
            <a:r>
              <a:rPr lang="en-US" dirty="0">
                <a:solidFill>
                  <a:schemeClr val="bg1"/>
                </a:solidFill>
                <a:latin typeface="Comic Sans MS" pitchFamily="66" charset="0"/>
              </a:rPr>
              <a:t>y </a:t>
            </a:r>
            <a:r>
              <a:rPr lang="en-US" dirty="0" err="1">
                <a:solidFill>
                  <a:schemeClr val="bg1"/>
                </a:solidFill>
                <a:latin typeface="Comic Sans MS" pitchFamily="66" charset="0"/>
              </a:rPr>
              <a:t>respuesta</a:t>
            </a:r>
            <a:r>
              <a:rPr lang="en-US" dirty="0">
                <a:solidFill>
                  <a:schemeClr val="bg1"/>
                </a:solidFill>
                <a:latin typeface="Comic Sans MS" pitchFamily="66" charset="0"/>
              </a:rPr>
              <a:t> </a:t>
            </a:r>
            <a:r>
              <a:rPr lang="en-US" dirty="0" err="1">
                <a:solidFill>
                  <a:schemeClr val="bg1"/>
                </a:solidFill>
                <a:latin typeface="Comic Sans MS" pitchFamily="66" charset="0"/>
              </a:rPr>
              <a:t>dirigidas</a:t>
            </a:r>
            <a:endParaRPr lang="en-US" dirty="0">
              <a:solidFill>
                <a:schemeClr val="bg1"/>
              </a:solidFill>
              <a:latin typeface="Comic Sans MS" pitchFamily="66" charset="0"/>
            </a:endParaRPr>
          </a:p>
          <a:p>
            <a:pPr algn="ctr" eaLnBrk="0" hangingPunct="0"/>
            <a:r>
              <a:rPr lang="en-US" dirty="0" err="1">
                <a:solidFill>
                  <a:schemeClr val="bg1"/>
                </a:solidFill>
                <a:latin typeface="Comic Sans MS" pitchFamily="66" charset="0"/>
              </a:rPr>
              <a:t>hacia</a:t>
            </a:r>
            <a:r>
              <a:rPr lang="en-US" dirty="0">
                <a:solidFill>
                  <a:schemeClr val="bg1"/>
                </a:solidFill>
                <a:latin typeface="Comic Sans MS" pitchFamily="66" charset="0"/>
              </a:rPr>
              <a:t> el </a:t>
            </a:r>
            <a:r>
              <a:rPr lang="en-US" dirty="0" err="1">
                <a:solidFill>
                  <a:schemeClr val="bg1"/>
                </a:solidFill>
                <a:latin typeface="Comic Sans MS" pitchFamily="66" charset="0"/>
              </a:rPr>
              <a:t>cumplimiento</a:t>
            </a:r>
            <a:r>
              <a:rPr lang="en-US" dirty="0">
                <a:solidFill>
                  <a:schemeClr val="bg1"/>
                </a:solidFill>
                <a:latin typeface="Comic Sans MS" pitchFamily="66" charset="0"/>
              </a:rPr>
              <a:t> de los </a:t>
            </a:r>
            <a:r>
              <a:rPr lang="en-US" dirty="0" err="1">
                <a:solidFill>
                  <a:schemeClr val="bg1"/>
                </a:solidFill>
                <a:latin typeface="Comic Sans MS" pitchFamily="66" charset="0"/>
              </a:rPr>
              <a:t>derechos</a:t>
            </a:r>
            <a:r>
              <a:rPr lang="en-US" dirty="0">
                <a:solidFill>
                  <a:schemeClr val="bg1"/>
                </a:solidFill>
                <a:latin typeface="Comic Sans MS" pitchFamily="66" charset="0"/>
              </a:rPr>
              <a:t>.</a:t>
            </a:r>
          </a:p>
          <a:p>
            <a:pPr algn="ctr" eaLnBrk="0" hangingPunct="0"/>
            <a:endParaRPr lang="en-US" dirty="0">
              <a:solidFill>
                <a:schemeClr val="bg1"/>
              </a:solidFill>
              <a:latin typeface="Comic Sans MS" pitchFamily="66" charset="0"/>
            </a:endParaRPr>
          </a:p>
          <a:p>
            <a:pPr algn="ctr" eaLnBrk="0" hangingPunct="0"/>
            <a:r>
              <a:rPr lang="en-US" dirty="0" err="1">
                <a:solidFill>
                  <a:schemeClr val="bg1"/>
                </a:solidFill>
                <a:latin typeface="Comic Sans MS" pitchFamily="66" charset="0"/>
              </a:rPr>
              <a:t>Esta</a:t>
            </a:r>
            <a:r>
              <a:rPr lang="en-US" dirty="0">
                <a:solidFill>
                  <a:schemeClr val="bg1"/>
                </a:solidFill>
                <a:latin typeface="Comic Sans MS" pitchFamily="66" charset="0"/>
              </a:rPr>
              <a:t> </a:t>
            </a:r>
            <a:r>
              <a:rPr lang="en-US" dirty="0" err="1">
                <a:solidFill>
                  <a:schemeClr val="bg1"/>
                </a:solidFill>
                <a:latin typeface="Comic Sans MS" pitchFamily="66" charset="0"/>
              </a:rPr>
              <a:t>construcción</a:t>
            </a:r>
            <a:r>
              <a:rPr lang="en-US" dirty="0">
                <a:solidFill>
                  <a:schemeClr val="bg1"/>
                </a:solidFill>
                <a:latin typeface="Comic Sans MS" pitchFamily="66" charset="0"/>
              </a:rPr>
              <a:t> de </a:t>
            </a:r>
            <a:r>
              <a:rPr lang="en-US" dirty="0" err="1">
                <a:solidFill>
                  <a:schemeClr val="bg1"/>
                </a:solidFill>
                <a:latin typeface="Comic Sans MS" pitchFamily="66" charset="0"/>
              </a:rPr>
              <a:t>conductas</a:t>
            </a:r>
            <a:r>
              <a:rPr lang="en-US" dirty="0">
                <a:solidFill>
                  <a:schemeClr val="bg1"/>
                </a:solidFill>
                <a:latin typeface="Comic Sans MS" pitchFamily="66" charset="0"/>
              </a:rPr>
              <a:t> </a:t>
            </a:r>
            <a:r>
              <a:rPr lang="en-US" dirty="0" err="1">
                <a:solidFill>
                  <a:schemeClr val="bg1"/>
                </a:solidFill>
                <a:latin typeface="Comic Sans MS" pitchFamily="66" charset="0"/>
              </a:rPr>
              <a:t>culturales</a:t>
            </a:r>
            <a:r>
              <a:rPr lang="en-US" dirty="0">
                <a:solidFill>
                  <a:schemeClr val="bg1"/>
                </a:solidFill>
                <a:latin typeface="Comic Sans MS" pitchFamily="66" charset="0"/>
              </a:rPr>
              <a:t>, </a:t>
            </a:r>
          </a:p>
          <a:p>
            <a:pPr algn="ctr" eaLnBrk="0" hangingPunct="0"/>
            <a:r>
              <a:rPr lang="en-US" dirty="0">
                <a:solidFill>
                  <a:schemeClr val="bg1"/>
                </a:solidFill>
                <a:latin typeface="Comic Sans MS" pitchFamily="66" charset="0"/>
              </a:rPr>
              <a:t>de </a:t>
            </a:r>
            <a:r>
              <a:rPr lang="en-US" dirty="0" err="1">
                <a:solidFill>
                  <a:schemeClr val="bg1"/>
                </a:solidFill>
                <a:latin typeface="Comic Sans MS" pitchFamily="66" charset="0"/>
              </a:rPr>
              <a:t>maneras</a:t>
            </a:r>
            <a:r>
              <a:rPr lang="en-US" dirty="0">
                <a:solidFill>
                  <a:schemeClr val="bg1"/>
                </a:solidFill>
                <a:latin typeface="Comic Sans MS" pitchFamily="66" charset="0"/>
              </a:rPr>
              <a:t> de </a:t>
            </a:r>
            <a:r>
              <a:rPr lang="en-US" dirty="0" err="1">
                <a:solidFill>
                  <a:schemeClr val="bg1"/>
                </a:solidFill>
                <a:latin typeface="Comic Sans MS" pitchFamily="66" charset="0"/>
              </a:rPr>
              <a:t>relacionarse</a:t>
            </a:r>
            <a:r>
              <a:rPr lang="en-US" dirty="0">
                <a:solidFill>
                  <a:schemeClr val="bg1"/>
                </a:solidFill>
                <a:latin typeface="Comic Sans MS" pitchFamily="66" charset="0"/>
              </a:rPr>
              <a:t>, </a:t>
            </a:r>
          </a:p>
          <a:p>
            <a:pPr algn="ctr" eaLnBrk="0" hangingPunct="0"/>
            <a:r>
              <a:rPr lang="en-US" dirty="0" err="1">
                <a:solidFill>
                  <a:schemeClr val="bg1"/>
                </a:solidFill>
                <a:latin typeface="Comic Sans MS" pitchFamily="66" charset="0"/>
              </a:rPr>
              <a:t>debe</a:t>
            </a:r>
            <a:r>
              <a:rPr lang="en-US" dirty="0">
                <a:solidFill>
                  <a:schemeClr val="bg1"/>
                </a:solidFill>
                <a:latin typeface="Comic Sans MS" pitchFamily="66" charset="0"/>
              </a:rPr>
              <a:t> </a:t>
            </a:r>
            <a:r>
              <a:rPr lang="en-US" dirty="0" err="1">
                <a:solidFill>
                  <a:schemeClr val="bg1"/>
                </a:solidFill>
                <a:latin typeface="Comic Sans MS" pitchFamily="66" charset="0"/>
              </a:rPr>
              <a:t>fundamentarse</a:t>
            </a:r>
            <a:r>
              <a:rPr lang="en-US" dirty="0">
                <a:solidFill>
                  <a:schemeClr val="bg1"/>
                </a:solidFill>
                <a:latin typeface="Comic Sans MS" pitchFamily="66" charset="0"/>
              </a:rPr>
              <a:t> en</a:t>
            </a:r>
          </a:p>
          <a:p>
            <a:pPr algn="ctr" eaLnBrk="0" hangingPunct="0"/>
            <a:r>
              <a:rPr lang="en-US" dirty="0" err="1">
                <a:solidFill>
                  <a:schemeClr val="bg1"/>
                </a:solidFill>
                <a:latin typeface="Comic Sans MS" pitchFamily="66" charset="0"/>
              </a:rPr>
              <a:t>amplios</a:t>
            </a:r>
            <a:r>
              <a:rPr lang="en-US" dirty="0">
                <a:solidFill>
                  <a:schemeClr val="bg1"/>
                </a:solidFill>
                <a:latin typeface="Comic Sans MS" pitchFamily="66" charset="0"/>
              </a:rPr>
              <a:t> </a:t>
            </a:r>
            <a:r>
              <a:rPr lang="en-US" dirty="0" err="1">
                <a:solidFill>
                  <a:schemeClr val="bg1"/>
                </a:solidFill>
                <a:latin typeface="Comic Sans MS" pitchFamily="66" charset="0"/>
              </a:rPr>
              <a:t>procesos</a:t>
            </a:r>
            <a:r>
              <a:rPr lang="en-US" dirty="0">
                <a:solidFill>
                  <a:schemeClr val="bg1"/>
                </a:solidFill>
                <a:latin typeface="Comic Sans MS" pitchFamily="66" charset="0"/>
              </a:rPr>
              <a:t> </a:t>
            </a:r>
            <a:r>
              <a:rPr lang="en-US" dirty="0" err="1">
                <a:solidFill>
                  <a:schemeClr val="bg1"/>
                </a:solidFill>
                <a:latin typeface="Comic Sans MS" pitchFamily="66" charset="0"/>
              </a:rPr>
              <a:t>educativos</a:t>
            </a:r>
            <a:endParaRPr lang="en-US" dirty="0">
              <a:solidFill>
                <a:schemeClr val="bg1"/>
              </a:solidFill>
              <a:latin typeface="Comic Sans MS" pitchFamily="66" charset="0"/>
            </a:endParaRPr>
          </a:p>
        </p:txBody>
      </p:sp>
      <p:sp>
        <p:nvSpPr>
          <p:cNvPr id="27651" name="Rectangle 3"/>
          <p:cNvSpPr>
            <a:spLocks noChangeArrowheads="1"/>
          </p:cNvSpPr>
          <p:nvPr/>
        </p:nvSpPr>
        <p:spPr bwMode="auto">
          <a:xfrm>
            <a:off x="1676400" y="381000"/>
            <a:ext cx="6629400" cy="1311275"/>
          </a:xfrm>
          <a:prstGeom prst="rect">
            <a:avLst/>
          </a:prstGeom>
          <a:noFill/>
          <a:ln w="9525">
            <a:noFill/>
            <a:miter lim="800000"/>
            <a:headEnd/>
            <a:tailEnd/>
          </a:ln>
          <a:effectLst/>
        </p:spPr>
        <p:txBody>
          <a:bodyPr>
            <a:spAutoFit/>
          </a:bodyPr>
          <a:lstStyle/>
          <a:p>
            <a:pPr algn="ctr" eaLnBrk="0" hangingPunct="0"/>
            <a:r>
              <a:rPr lang="en-US" sz="4000" dirty="0">
                <a:solidFill>
                  <a:srgbClr val="800080"/>
                </a:solidFill>
                <a:latin typeface="Comic Sans MS" pitchFamily="66" charset="0"/>
              </a:rPr>
              <a:t>La </a:t>
            </a:r>
            <a:r>
              <a:rPr lang="en-US" sz="4000" dirty="0" err="1">
                <a:solidFill>
                  <a:srgbClr val="800080"/>
                </a:solidFill>
                <a:latin typeface="Comic Sans MS" pitchFamily="66" charset="0"/>
              </a:rPr>
              <a:t>Convención</a:t>
            </a:r>
            <a:r>
              <a:rPr lang="en-US" sz="4000" dirty="0">
                <a:solidFill>
                  <a:srgbClr val="800080"/>
                </a:solidFill>
                <a:latin typeface="Comic Sans MS" pitchFamily="66" charset="0"/>
              </a:rPr>
              <a:t> </a:t>
            </a:r>
            <a:r>
              <a:rPr lang="en-US" sz="4000" dirty="0" err="1">
                <a:solidFill>
                  <a:srgbClr val="800080"/>
                </a:solidFill>
                <a:latin typeface="Comic Sans MS" pitchFamily="66" charset="0"/>
              </a:rPr>
              <a:t>sobre</a:t>
            </a:r>
            <a:r>
              <a:rPr lang="en-US" sz="4000" dirty="0">
                <a:solidFill>
                  <a:srgbClr val="800080"/>
                </a:solidFill>
                <a:latin typeface="Comic Sans MS" pitchFamily="66" charset="0"/>
              </a:rPr>
              <a:t> los </a:t>
            </a:r>
            <a:r>
              <a:rPr lang="en-US" sz="4000" dirty="0" err="1">
                <a:solidFill>
                  <a:srgbClr val="800080"/>
                </a:solidFill>
                <a:latin typeface="Comic Sans MS" pitchFamily="66" charset="0"/>
              </a:rPr>
              <a:t>Derechos</a:t>
            </a:r>
            <a:r>
              <a:rPr lang="en-US" sz="4000" dirty="0">
                <a:solidFill>
                  <a:srgbClr val="800080"/>
                </a:solidFill>
                <a:latin typeface="Comic Sans MS" pitchFamily="66" charset="0"/>
              </a:rPr>
              <a:t> de la </a:t>
            </a:r>
            <a:r>
              <a:rPr lang="en-US" sz="4000" dirty="0" err="1">
                <a:solidFill>
                  <a:srgbClr val="800080"/>
                </a:solidFill>
                <a:latin typeface="Comic Sans MS" pitchFamily="66" charset="0"/>
              </a:rPr>
              <a:t>Niñez</a:t>
            </a:r>
            <a:endParaRPr lang="en-US" sz="4000" dirty="0">
              <a:solidFill>
                <a:srgbClr val="800080"/>
              </a:solidFill>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iterate type="lt">
                                    <p:tmPct val="0"/>
                                  </p:iterate>
                                  <p:childTnLst>
                                    <p:animClr clrSpc="rgb" dir="cw">
                                      <p:cBhvr>
                                        <p:cTn id="11" dur="2000" fill="hold"/>
                                        <p:tgtEl>
                                          <p:spTgt spid="27650"/>
                                        </p:tgtEl>
                                        <p:attrNameLst>
                                          <p:attrName>stroke.color</p:attrName>
                                        </p:attrNameLst>
                                      </p:cBhvr>
                                      <p:to>
                                        <a:schemeClr val="accent2"/>
                                      </p:to>
                                    </p:animClr>
                                    <p:set>
                                      <p:cBhvr>
                                        <p:cTn id="12" dur="2000" fill="hold"/>
                                        <p:tgtEl>
                                          <p:spTgt spid="27650"/>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lt">
                                    <p:tmPct val="0"/>
                                  </p:iterate>
                                  <p:childTnLst>
                                    <p:set>
                                      <p:cBhvr>
                                        <p:cTn id="16" dur="1" fill="hold">
                                          <p:stCondLst>
                                            <p:cond delay="0"/>
                                          </p:stCondLst>
                                        </p:cTn>
                                        <p:tgtEl>
                                          <p:spTgt spid="27650"/>
                                        </p:tgtEl>
                                        <p:attrNameLst>
                                          <p:attrName>style.visibility</p:attrName>
                                        </p:attrNameLst>
                                      </p:cBhvr>
                                      <p:to>
                                        <p:strVal val="visible"/>
                                      </p:to>
                                    </p:set>
                                    <p:anim calcmode="lin" valueType="num">
                                      <p:cBhvr>
                                        <p:cTn id="17" dur="500" fill="hold"/>
                                        <p:tgtEl>
                                          <p:spTgt spid="27650"/>
                                        </p:tgtEl>
                                        <p:attrNameLst>
                                          <p:attrName>ppt_w</p:attrName>
                                        </p:attrNameLst>
                                      </p:cBhvr>
                                      <p:tavLst>
                                        <p:tav tm="0">
                                          <p:val>
                                            <p:fltVal val="0"/>
                                          </p:val>
                                        </p:tav>
                                        <p:tav tm="100000">
                                          <p:val>
                                            <p:strVal val="#ppt_w"/>
                                          </p:val>
                                        </p:tav>
                                      </p:tavLst>
                                    </p:anim>
                                    <p:anim calcmode="lin" valueType="num">
                                      <p:cBhvr>
                                        <p:cTn id="18" dur="500" fill="hold"/>
                                        <p:tgtEl>
                                          <p:spTgt spid="27650"/>
                                        </p:tgtEl>
                                        <p:attrNameLst>
                                          <p:attrName>ppt_h</p:attrName>
                                        </p:attrNameLst>
                                      </p:cBhvr>
                                      <p:tavLst>
                                        <p:tav tm="0">
                                          <p:val>
                                            <p:fltVal val="0"/>
                                          </p:val>
                                        </p:tav>
                                        <p:tav tm="100000">
                                          <p:val>
                                            <p:strVal val="#ppt_h"/>
                                          </p:val>
                                        </p:tav>
                                      </p:tavLst>
                                    </p:anim>
                                    <p:animEffect transition="in" filter="fade">
                                      <p:cBhvr>
                                        <p:cTn id="19" dur="500"/>
                                        <p:tgtEl>
                                          <p:spTgt spid="2765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mph" presetSubtype="0" fill="hold" grpId="1" nodeType="clickEffect">
                                  <p:stCondLst>
                                    <p:cond delay="0"/>
                                  </p:stCondLst>
                                  <p:iterate type="lt">
                                    <p:tmPct val="4000"/>
                                  </p:iterate>
                                  <p:childTnLst>
                                    <p:set>
                                      <p:cBhvr override="childStyle">
                                        <p:cTn id="23" dur="500" fill="hold"/>
                                        <p:tgtEl>
                                          <p:spTgt spid="2765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0" grpId="1" animBg="1"/>
      <p:bldP spid="276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El agente educativo</a:t>
            </a:r>
            <a:endParaRPr lang="es-MX" dirty="0"/>
          </a:p>
        </p:txBody>
      </p:sp>
      <p:sp>
        <p:nvSpPr>
          <p:cNvPr id="3" name="2 Marcador de contenido"/>
          <p:cNvSpPr>
            <a:spLocks noGrp="1"/>
          </p:cNvSpPr>
          <p:nvPr>
            <p:ph sz="quarter" idx="1"/>
          </p:nvPr>
        </p:nvSpPr>
        <p:spPr/>
        <p:txBody>
          <a:bodyPr>
            <a:normAutofit/>
          </a:bodyPr>
          <a:lstStyle/>
          <a:p>
            <a:pPr algn="just"/>
            <a:r>
              <a:rPr lang="es-ES_tradnl" sz="3600" dirty="0" smtClean="0"/>
              <a:t>Personas que de manera intencionada y sistemática se ocupen de la educación y desarrollo de los niños y niñas pequeños y generen o aprovechen las situaciones que se presentan en el ambiente para desarrollar sus capacidades.</a:t>
            </a:r>
            <a:endParaRPr lang="es-MX"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3000" fill="hold"/>
                                        <p:tgtEl>
                                          <p:spTgt spid="3">
                                            <p:txEl>
                                              <p:pRg st="0" end="0"/>
                                            </p:txEl>
                                          </p:spTgt>
                                        </p:tgtEl>
                                        <p:attrNameLst>
                                          <p:attrName>style.color</p:attrName>
                                        </p:attrNameLst>
                                      </p:cBhvr>
                                      <p:to>
                                        <p:clrVal>
                                          <a:schemeClr val="accent2"/>
                                        </p:clrVal>
                                      </p:to>
                                    </p:set>
                                    <p:set>
                                      <p:cBhvr>
                                        <p:cTn id="12" dur="3000" fill="hold"/>
                                        <p:tgtEl>
                                          <p:spTgt spid="3">
                                            <p:txEl>
                                              <p:pRg st="0" end="0"/>
                                            </p:txEl>
                                          </p:spTgt>
                                        </p:tgtEl>
                                        <p:attrNameLst>
                                          <p:attrName>fillcolor</p:attrName>
                                        </p:attrNameLst>
                                      </p:cBhvr>
                                      <p:to>
                                        <p:clrVal>
                                          <a:schemeClr val="accent2"/>
                                        </p:clrVal>
                                      </p:to>
                                    </p:set>
                                    <p:set>
                                      <p:cBhvr>
                                        <p:cTn id="13" dur="3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pPr algn="ctr"/>
            <a:r>
              <a:rPr lang="es-MX" sz="3600" dirty="0" smtClean="0"/>
              <a:t>Agente Educativo, garante de derechos</a:t>
            </a:r>
            <a:endParaRPr lang="es-MX" sz="3600" dirty="0"/>
          </a:p>
        </p:txBody>
      </p:sp>
      <p:sp>
        <p:nvSpPr>
          <p:cNvPr id="3" name="2 Marcador de contenido"/>
          <p:cNvSpPr>
            <a:spLocks noGrp="1"/>
          </p:cNvSpPr>
          <p:nvPr>
            <p:ph sz="quarter" idx="1"/>
          </p:nvPr>
        </p:nvSpPr>
        <p:spPr/>
        <p:txBody>
          <a:bodyPr/>
          <a:lstStyle/>
          <a:p>
            <a:pPr algn="just"/>
            <a:r>
              <a:rPr lang="es-ES_tradnl" sz="3600" dirty="0" smtClean="0"/>
              <a:t>Se propone un cambio cultural en los agentes educativos sobre la concepción que se tiene de los bebés, los niños y las niñas: sus potencialidades, el conocimiento y ejercicio de sus derechos, sus diferentes intereses, necesidades y formas de aprender y relacionarse. </a:t>
            </a:r>
            <a:endParaRPr lang="es-MX" sz="3600" dirty="0" smtClean="0"/>
          </a:p>
          <a:p>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3000" fill="hold"/>
                                        <p:tgtEl>
                                          <p:spTgt spid="3">
                                            <p:txEl>
                                              <p:pRg st="0" end="0"/>
                                            </p:txEl>
                                          </p:spTgt>
                                        </p:tgtEl>
                                        <p:attrNameLst>
                                          <p:attrName>style.color</p:attrName>
                                        </p:attrNameLst>
                                      </p:cBhvr>
                                      <p:to>
                                        <p:clrVal>
                                          <a:schemeClr val="accent2"/>
                                        </p:clrVal>
                                      </p:to>
                                    </p:set>
                                    <p:set>
                                      <p:cBhvr>
                                        <p:cTn id="12" dur="3000" fill="hold"/>
                                        <p:tgtEl>
                                          <p:spTgt spid="3">
                                            <p:txEl>
                                              <p:pRg st="0" end="0"/>
                                            </p:txEl>
                                          </p:spTgt>
                                        </p:tgtEl>
                                        <p:attrNameLst>
                                          <p:attrName>fillcolor</p:attrName>
                                        </p:attrNameLst>
                                      </p:cBhvr>
                                      <p:to>
                                        <p:clrVal>
                                          <a:schemeClr val="accent2"/>
                                        </p:clrVal>
                                      </p:to>
                                    </p:set>
                                    <p:set>
                                      <p:cBhvr>
                                        <p:cTn id="13" dur="3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¿Que implica ser garante de derechos?</a:t>
            </a:r>
            <a:endParaRPr lang="es-MX" dirty="0"/>
          </a:p>
        </p:txBody>
      </p:sp>
      <p:sp>
        <p:nvSpPr>
          <p:cNvPr id="3" name="2 Marcador de contenido"/>
          <p:cNvSpPr>
            <a:spLocks noGrp="1"/>
          </p:cNvSpPr>
          <p:nvPr>
            <p:ph sz="quarter" idx="1"/>
          </p:nvPr>
        </p:nvSpPr>
        <p:spPr/>
        <p:txBody>
          <a:bodyPr>
            <a:normAutofit fontScale="55000" lnSpcReduction="20000"/>
          </a:bodyPr>
          <a:lstStyle/>
          <a:p>
            <a:pPr lvl="0"/>
            <a:r>
              <a:rPr lang="es-ES_tradnl" sz="4400" dirty="0" smtClean="0"/>
              <a:t>Brindarle educación, salud y recreación. </a:t>
            </a:r>
            <a:endParaRPr lang="es-MX" sz="4400" dirty="0" smtClean="0"/>
          </a:p>
          <a:p>
            <a:pPr lvl="0"/>
            <a:r>
              <a:rPr lang="es-ES_tradnl" sz="4400" dirty="0" smtClean="0"/>
              <a:t>Proveerle  de alimento, amor, abrigo, seguridad física y emocional. </a:t>
            </a:r>
            <a:endParaRPr lang="es-MX" sz="4400" dirty="0" smtClean="0"/>
          </a:p>
          <a:p>
            <a:pPr lvl="0"/>
            <a:r>
              <a:rPr lang="es-ES_tradnl" sz="4400" dirty="0" smtClean="0"/>
              <a:t>Proteger su integridad física, psíquica y social.</a:t>
            </a:r>
            <a:endParaRPr lang="es-MX" sz="4400" dirty="0" smtClean="0"/>
          </a:p>
          <a:p>
            <a:pPr lvl="0"/>
            <a:r>
              <a:rPr lang="es-ES_tradnl" sz="4400" dirty="0" smtClean="0"/>
              <a:t>Protegerlo de todo tipo de discriminación, maltrato y abuso.</a:t>
            </a:r>
            <a:endParaRPr lang="es-MX" sz="4400" dirty="0" smtClean="0"/>
          </a:p>
          <a:p>
            <a:pPr lvl="0"/>
            <a:r>
              <a:rPr lang="es-ES_tradnl" sz="4400" dirty="0" smtClean="0"/>
              <a:t>Facilitar la participación infantil; respetando el derecho de los niños a ser informados, escuchar y tomar en cuenta su opinión, propiciar la toma de decisiones y la organización grupal.</a:t>
            </a:r>
            <a:endParaRPr lang="es-MX" sz="4400" dirty="0" smtClean="0"/>
          </a:p>
          <a:p>
            <a:pPr lvl="0"/>
            <a:r>
              <a:rPr lang="es-ES_tradnl" sz="4400" dirty="0" smtClean="0"/>
              <a:t>Reconocer a los niños y las niñas como sujetos portadores y productores de su cultura. Respetar y tomar en cuenta su origen, sus costumbres, su familia, el lugar de donde proviene. </a:t>
            </a:r>
            <a:endParaRPr lang="es-MX" sz="4400" dirty="0" smtClean="0"/>
          </a:p>
          <a:p>
            <a:pPr>
              <a:buNone/>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wd">
                                    <p:tmPct val="4000"/>
                                  </p:iterate>
                                  <p:childTnLst>
                                    <p:set>
                                      <p:cBhvr override="childStyle">
                                        <p:cTn id="13" dur="5000" fill="hold"/>
                                        <p:tgtEl>
                                          <p:spTgt spid="3">
                                            <p:txEl>
                                              <p:pRg st="0" end="0"/>
                                            </p:txEl>
                                          </p:spTgt>
                                        </p:tgtEl>
                                        <p:attrNameLst>
                                          <p:attrName>style.color</p:attrName>
                                        </p:attrNameLst>
                                      </p:cBhvr>
                                      <p:to>
                                        <p:clrVal>
                                          <a:schemeClr val="accent2"/>
                                        </p:clrVal>
                                      </p:to>
                                    </p:set>
                                    <p:set>
                                      <p:cBhvr>
                                        <p:cTn id="14" dur="5000" fill="hold"/>
                                        <p:tgtEl>
                                          <p:spTgt spid="3">
                                            <p:txEl>
                                              <p:pRg st="0" end="0"/>
                                            </p:txEl>
                                          </p:spTgt>
                                        </p:tgtEl>
                                        <p:attrNameLst>
                                          <p:attrName>fillcolor</p:attrName>
                                        </p:attrNameLst>
                                      </p:cBhvr>
                                      <p:to>
                                        <p:clrVal>
                                          <a:schemeClr val="accent2"/>
                                        </p:clrVal>
                                      </p:to>
                                    </p:set>
                                    <p:set>
                                      <p:cBhvr>
                                        <p:cTn id="15" dur="5000" fill="hold"/>
                                        <p:tgtEl>
                                          <p:spTgt spid="3">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wd">
                                    <p:tmPct val="4000"/>
                                  </p:iterate>
                                  <p:childTnLst>
                                    <p:set>
                                      <p:cBhvr override="childStyle">
                                        <p:cTn id="19" dur="5000" fill="hold"/>
                                        <p:tgtEl>
                                          <p:spTgt spid="3">
                                            <p:txEl>
                                              <p:pRg st="1" end="1"/>
                                            </p:txEl>
                                          </p:spTgt>
                                        </p:tgtEl>
                                        <p:attrNameLst>
                                          <p:attrName>style.color</p:attrName>
                                        </p:attrNameLst>
                                      </p:cBhvr>
                                      <p:to>
                                        <p:clrVal>
                                          <a:schemeClr val="accent2"/>
                                        </p:clrVal>
                                      </p:to>
                                    </p:set>
                                    <p:set>
                                      <p:cBhvr>
                                        <p:cTn id="20" dur="5000" fill="hold"/>
                                        <p:tgtEl>
                                          <p:spTgt spid="3">
                                            <p:txEl>
                                              <p:pRg st="1" end="1"/>
                                            </p:txEl>
                                          </p:spTgt>
                                        </p:tgtEl>
                                        <p:attrNameLst>
                                          <p:attrName>fillcolor</p:attrName>
                                        </p:attrNameLst>
                                      </p:cBhvr>
                                      <p:to>
                                        <p:clrVal>
                                          <a:schemeClr val="accent2"/>
                                        </p:clrVal>
                                      </p:to>
                                    </p:set>
                                    <p:set>
                                      <p:cBhvr>
                                        <p:cTn id="21" dur="5000" fill="hold"/>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wd">
                                    <p:tmPct val="4000"/>
                                  </p:iterate>
                                  <p:childTnLst>
                                    <p:set>
                                      <p:cBhvr override="childStyle">
                                        <p:cTn id="25" dur="5000" fill="hold"/>
                                        <p:tgtEl>
                                          <p:spTgt spid="3">
                                            <p:txEl>
                                              <p:pRg st="2" end="2"/>
                                            </p:txEl>
                                          </p:spTgt>
                                        </p:tgtEl>
                                        <p:attrNameLst>
                                          <p:attrName>style.color</p:attrName>
                                        </p:attrNameLst>
                                      </p:cBhvr>
                                      <p:to>
                                        <p:clrVal>
                                          <a:schemeClr val="accent2"/>
                                        </p:clrVal>
                                      </p:to>
                                    </p:set>
                                    <p:set>
                                      <p:cBhvr>
                                        <p:cTn id="26" dur="5000" fill="hold"/>
                                        <p:tgtEl>
                                          <p:spTgt spid="3">
                                            <p:txEl>
                                              <p:pRg st="2" end="2"/>
                                            </p:txEl>
                                          </p:spTgt>
                                        </p:tgtEl>
                                        <p:attrNameLst>
                                          <p:attrName>fillcolor</p:attrName>
                                        </p:attrNameLst>
                                      </p:cBhvr>
                                      <p:to>
                                        <p:clrVal>
                                          <a:schemeClr val="accent2"/>
                                        </p:clrVal>
                                      </p:to>
                                    </p:set>
                                    <p:set>
                                      <p:cBhvr>
                                        <p:cTn id="27" dur="5000" fill="hold"/>
                                        <p:tgtEl>
                                          <p:spTgt spid="3">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grpId="0" nodeType="clickEffect">
                                  <p:stCondLst>
                                    <p:cond delay="0"/>
                                  </p:stCondLst>
                                  <p:iterate type="wd">
                                    <p:tmPct val="4000"/>
                                  </p:iterate>
                                  <p:childTnLst>
                                    <p:set>
                                      <p:cBhvr override="childStyle">
                                        <p:cTn id="31" dur="5000" fill="hold"/>
                                        <p:tgtEl>
                                          <p:spTgt spid="3">
                                            <p:txEl>
                                              <p:pRg st="3" end="3"/>
                                            </p:txEl>
                                          </p:spTgt>
                                        </p:tgtEl>
                                        <p:attrNameLst>
                                          <p:attrName>style.color</p:attrName>
                                        </p:attrNameLst>
                                      </p:cBhvr>
                                      <p:to>
                                        <p:clrVal>
                                          <a:schemeClr val="accent2"/>
                                        </p:clrVal>
                                      </p:to>
                                    </p:set>
                                    <p:set>
                                      <p:cBhvr>
                                        <p:cTn id="32" dur="5000" fill="hold"/>
                                        <p:tgtEl>
                                          <p:spTgt spid="3">
                                            <p:txEl>
                                              <p:pRg st="3" end="3"/>
                                            </p:txEl>
                                          </p:spTgt>
                                        </p:tgtEl>
                                        <p:attrNameLst>
                                          <p:attrName>fillcolor</p:attrName>
                                        </p:attrNameLst>
                                      </p:cBhvr>
                                      <p:to>
                                        <p:clrVal>
                                          <a:schemeClr val="accent2"/>
                                        </p:clrVal>
                                      </p:to>
                                    </p:set>
                                    <p:set>
                                      <p:cBhvr>
                                        <p:cTn id="33" dur="5000" fill="hold"/>
                                        <p:tgtEl>
                                          <p:spTgt spid="3">
                                            <p:txEl>
                                              <p:pRg st="3" end="3"/>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grpId="0" nodeType="clickEffect">
                                  <p:stCondLst>
                                    <p:cond delay="0"/>
                                  </p:stCondLst>
                                  <p:iterate type="wd">
                                    <p:tmPct val="4000"/>
                                  </p:iterate>
                                  <p:childTnLst>
                                    <p:set>
                                      <p:cBhvr override="childStyle">
                                        <p:cTn id="37" dur="5000" fill="hold"/>
                                        <p:tgtEl>
                                          <p:spTgt spid="3">
                                            <p:txEl>
                                              <p:pRg st="4" end="4"/>
                                            </p:txEl>
                                          </p:spTgt>
                                        </p:tgtEl>
                                        <p:attrNameLst>
                                          <p:attrName>style.color</p:attrName>
                                        </p:attrNameLst>
                                      </p:cBhvr>
                                      <p:to>
                                        <p:clrVal>
                                          <a:schemeClr val="accent2"/>
                                        </p:clrVal>
                                      </p:to>
                                    </p:set>
                                    <p:set>
                                      <p:cBhvr>
                                        <p:cTn id="38" dur="5000" fill="hold"/>
                                        <p:tgtEl>
                                          <p:spTgt spid="3">
                                            <p:txEl>
                                              <p:pRg st="4" end="4"/>
                                            </p:txEl>
                                          </p:spTgt>
                                        </p:tgtEl>
                                        <p:attrNameLst>
                                          <p:attrName>fillcolor</p:attrName>
                                        </p:attrNameLst>
                                      </p:cBhvr>
                                      <p:to>
                                        <p:clrVal>
                                          <a:schemeClr val="accent2"/>
                                        </p:clrVal>
                                      </p:to>
                                    </p:set>
                                    <p:set>
                                      <p:cBhvr>
                                        <p:cTn id="39" dur="5000" fill="hold"/>
                                        <p:tgtEl>
                                          <p:spTgt spid="3">
                                            <p:txEl>
                                              <p:pRg st="4" end="4"/>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0" nodeType="clickEffect">
                                  <p:stCondLst>
                                    <p:cond delay="0"/>
                                  </p:stCondLst>
                                  <p:iterate type="wd">
                                    <p:tmPct val="4000"/>
                                  </p:iterate>
                                  <p:childTnLst>
                                    <p:set>
                                      <p:cBhvr override="childStyle">
                                        <p:cTn id="43" dur="5000" fill="hold"/>
                                        <p:tgtEl>
                                          <p:spTgt spid="3">
                                            <p:txEl>
                                              <p:pRg st="5" end="5"/>
                                            </p:txEl>
                                          </p:spTgt>
                                        </p:tgtEl>
                                        <p:attrNameLst>
                                          <p:attrName>style.color</p:attrName>
                                        </p:attrNameLst>
                                      </p:cBhvr>
                                      <p:to>
                                        <p:clrVal>
                                          <a:schemeClr val="accent2"/>
                                        </p:clrVal>
                                      </p:to>
                                    </p:set>
                                    <p:set>
                                      <p:cBhvr>
                                        <p:cTn id="44" dur="5000" fill="hold"/>
                                        <p:tgtEl>
                                          <p:spTgt spid="3">
                                            <p:txEl>
                                              <p:pRg st="5" end="5"/>
                                            </p:txEl>
                                          </p:spTgt>
                                        </p:tgtEl>
                                        <p:attrNameLst>
                                          <p:attrName>fillcolor</p:attrName>
                                        </p:attrNameLst>
                                      </p:cBhvr>
                                      <p:to>
                                        <p:clrVal>
                                          <a:schemeClr val="accent2"/>
                                        </p:clrVal>
                                      </p:to>
                                    </p:set>
                                    <p:set>
                                      <p:cBhvr>
                                        <p:cTn id="45" dur="50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Concepto de niño / niña</a:t>
            </a:r>
            <a:endParaRPr lang="es-MX" dirty="0"/>
          </a:p>
        </p:txBody>
      </p:sp>
      <p:sp>
        <p:nvSpPr>
          <p:cNvPr id="3" name="2 Marcador de contenido"/>
          <p:cNvSpPr>
            <a:spLocks noGrp="1"/>
          </p:cNvSpPr>
          <p:nvPr>
            <p:ph sz="quarter" idx="1"/>
          </p:nvPr>
        </p:nvSpPr>
        <p:spPr/>
        <p:txBody>
          <a:bodyPr/>
          <a:lstStyle/>
          <a:p>
            <a:pPr algn="just"/>
            <a:r>
              <a:rPr lang="es-MX" dirty="0"/>
              <a:t>•	</a:t>
            </a:r>
            <a:r>
              <a:rPr lang="es-MX" sz="3200" b="1" dirty="0" smtClean="0"/>
              <a:t>Reconocer que los niños </a:t>
            </a:r>
            <a:r>
              <a:rPr lang="es-MX" sz="3200" b="1" dirty="0"/>
              <a:t>desde que nacen, </a:t>
            </a:r>
            <a:r>
              <a:rPr lang="es-MX" sz="3200" b="1" dirty="0" smtClean="0"/>
              <a:t>son seres únicos </a:t>
            </a:r>
            <a:r>
              <a:rPr lang="es-MX" sz="3200" b="1" dirty="0"/>
              <a:t>con ideas, sensaciones y expresiones propias, no son objetos de adoración o que requieran sólo ser protegidos, son seres que opinan, toman decisiones de su vida y participan activamente.</a:t>
            </a:r>
          </a:p>
        </p:txBody>
      </p:sp>
    </p:spTree>
    <p:extLst>
      <p:ext uri="{BB962C8B-B14F-4D97-AF65-F5344CB8AC3E}">
        <p14:creationId xmlns:p14="http://schemas.microsoft.com/office/powerpoint/2010/main" val="12297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3000" fill="hold"/>
                                        <p:tgtEl>
                                          <p:spTgt spid="3"/>
                                        </p:tgtEl>
                                        <p:attrNameLst>
                                          <p:attrName>fillcolor</p:attrName>
                                        </p:attrNameLst>
                                      </p:cBhvr>
                                      <p:to>
                                        <a:schemeClr val="accent2"/>
                                      </p:to>
                                    </p:animClr>
                                    <p:set>
                                      <p:cBhvr>
                                        <p:cTn id="13" dur="3000" fill="hold"/>
                                        <p:tgtEl>
                                          <p:spTgt spid="3"/>
                                        </p:tgtEl>
                                        <p:attrNameLst>
                                          <p:attrName>fill.type</p:attrName>
                                        </p:attrNameLst>
                                      </p:cBhvr>
                                      <p:to>
                                        <p:strVal val="solid"/>
                                      </p:to>
                                    </p:set>
                                    <p:set>
                                      <p:cBhvr>
                                        <p:cTn id="14" dur="3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281&quot;/&gt;&lt;/object&gt;&lt;object type=&quot;3&quot; unique_id=&quot;10005&quot;&gt;&lt;property id=&quot;20148&quot; value=&quot;5&quot;/&gt;&lt;property id=&quot;20300&quot; value=&quot;Diapositiva 3 - &amp;quot;Concepto de Infancia y Derechos&amp;quot;&quot;/&gt;&lt;property id=&quot;20307&quot; value=&quot;259&quot;/&gt;&lt;/object&gt;&lt;object type=&quot;3&quot; unique_id=&quot;10006&quot;&gt;&lt;property id=&quot;20148&quot; value=&quot;5&quot;/&gt;&lt;property id=&quot;20300&quot; value=&quot;Diapositiva 4 - &amp;quot;Concepto de Infancia y Derechos&amp;quot;&quot;/&gt;&lt;property id=&quot;20307&quot; value=&quot;260&quot;/&gt;&lt;/object&gt;&lt;object type=&quot;3&quot; unique_id=&quot;10007&quot;&gt;&lt;property id=&quot;20148&quot; value=&quot;5&quot;/&gt;&lt;property id=&quot;20300&quot; value=&quot;Diapositiva 6 - &amp;quot;Concepto de Infancia y Derechos&amp;quot;&quot;/&gt;&lt;property id=&quot;20307&quot; value=&quot;261&quot;/&gt;&lt;/object&gt;&lt;object type=&quot;3&quot; unique_id=&quot;10008&quot;&gt;&lt;property id=&quot;20148&quot; value=&quot;5&quot;/&gt;&lt;property id=&quot;20300&quot; value=&quot;Diapositiva 7 - &amp;quot;Doctrina de la Protección Integral de los Derechos de la Niñez&amp;quot;&quot;/&gt;&lt;property id=&quot;20307&quot; value=&quot;262&quot;/&gt;&lt;/object&gt;&lt;object type=&quot;3&quot; unique_id=&quot;10009&quot;&gt;&lt;property id=&quot;20148&quot; value=&quot;5&quot;/&gt;&lt;property id=&quot;20300&quot; value=&quot;Diapositiva 8 - &amp;quot;Doctrina de la Protección Integral de los Derechos de la Niñez&amp;quot;&quot;/&gt;&lt;property id=&quot;20307&quot; value=&quot;263&quot;/&gt;&lt;/object&gt;&lt;object type=&quot;3&quot; unique_id=&quot;10010&quot;&gt;&lt;property id=&quot;20148&quot; value=&quot;5&quot;/&gt;&lt;property id=&quot;20300&quot; value=&quot;Diapositiva 9 - &amp;quot;Doctrina de la Protección Integral de los Derechos de la Niñez&amp;quot;&quot;/&gt;&lt;property id=&quot;20307&quot; value=&quot;264&quot;/&gt;&lt;/object&gt;&lt;object type=&quot;3&quot; unique_id=&quot;10011&quot;&gt;&lt;property id=&quot;20148&quot; value=&quot;5&quot;/&gt;&lt;property id=&quot;20300&quot; value=&quot;Diapositiva 10 - &amp;quot;Doctrina de la Protección Integral de los Derechos de la Niñez&amp;quot;&quot;/&gt;&lt;property id=&quot;20307&quot; value=&quot;265&quot;/&gt;&lt;/object&gt;&lt;object type=&quot;3&quot; unique_id=&quot;10013&quot;&gt;&lt;property id=&quot;20148&quot; value=&quot;5&quot;/&gt;&lt;property id=&quot;20300&quot; value=&quot;Diapositiva 11 - &amp;quot;Doctrina de la Protección Integral de los Derechos de la Niñez&amp;quot;&quot;/&gt;&lt;property id=&quot;20307&quot; value=&quot;267&quot;/&gt;&lt;/object&gt;&lt;object type=&quot;3&quot; unique_id=&quot;10014&quot;&gt;&lt;property id=&quot;20148&quot; value=&quot;5&quot;/&gt;&lt;property id=&quot;20300&quot; value=&quot;Diapositiva 12 - &amp;quot;La Convención sobre los Derechos de la Niñez&amp;quot;&quot;/&gt;&lt;property id=&quot;20307&quot; value=&quot;268&quot;/&gt;&lt;/object&gt;&lt;object type=&quot;3&quot; unique_id=&quot;10015&quot;&gt;&lt;property id=&quot;20148&quot; value=&quot;5&quot;/&gt;&lt;property id=&quot;20300&quot; value=&quot;Diapositiva 13 - &amp;quot;La Convención sobre los Derechos de la Niñez&amp;quot;&quot;/&gt;&lt;property id=&quot;20307&quot; value=&quot;269&quot;/&gt;&lt;/object&gt;&lt;object type=&quot;3&quot; unique_id=&quot;10016&quot;&gt;&lt;property id=&quot;20148&quot; value=&quot;5&quot;/&gt;&lt;property id=&quot;20300&quot; value=&quot;Diapositiva 14 - &amp;quot;La Convención sobre los Derechos de la Niñez&amp;quot;&quot;/&gt;&lt;property id=&quot;20307&quot; value=&quot;270&quot;/&gt;&lt;/object&gt;&lt;object type=&quot;3&quot; unique_id=&quot;10017&quot;&gt;&lt;property id=&quot;20148&quot; value=&quot;5&quot;/&gt;&lt;property id=&quot;20300&quot; value=&quot;Diapositiva 15 - &amp;quot;La Convención sobre los Derechos de la Niñez&amp;quot;&quot;/&gt;&lt;property id=&quot;20307&quot; value=&quot;271&quot;/&gt;&lt;/object&gt;&lt;object type=&quot;3&quot; unique_id=&quot;10018&quot;&gt;&lt;property id=&quot;20148&quot; value=&quot;5&quot;/&gt;&lt;property id=&quot;20300&quot; value=&quot;Diapositiva 16 - &amp;quot;La Convención sobre los Derechos de la Niñez&amp;quot;&quot;/&gt;&lt;property id=&quot;20307&quot; value=&quot;272&quot;/&gt;&lt;/object&gt;&lt;object type=&quot;3&quot; unique_id=&quot;10019&quot;&gt;&lt;property id=&quot;20148&quot; value=&quot;5&quot;/&gt;&lt;property id=&quot;20300&quot; value=&quot;Diapositiva 17 - &amp;quot;La Convención sobre los Derechos de la Niñez&amp;quot;&quot;/&gt;&lt;property id=&quot;20307&quot; value=&quot;273&quot;/&gt;&lt;/object&gt;&lt;object type=&quot;3&quot; unique_id=&quot;10020&quot;&gt;&lt;property id=&quot;20148&quot; value=&quot;5&quot;/&gt;&lt;property id=&quot;20300&quot; value=&quot;Diapositiva 18 - &amp;quot;La Convención sobre los Derechos de la Niñez&amp;quot;&quot;/&gt;&lt;property id=&quot;20307&quot; value=&quot;274&quot;/&gt;&lt;/object&gt;&lt;object type=&quot;3&quot; unique_id=&quot;10021&quot;&gt;&lt;property id=&quot;20148&quot; value=&quot;5&quot;/&gt;&lt;property id=&quot;20300&quot; value=&quot;Diapositiva 19 - &amp;quot;La Convención sobre los Derechos de la Niñez&amp;quot;&quot;/&gt;&lt;property id=&quot;20307&quot; value=&quot;275&quot;/&gt;&lt;/object&gt;&lt;object type=&quot;3&quot; unique_id=&quot;10022&quot;&gt;&lt;property id=&quot;20148&quot; value=&quot;5&quot;/&gt;&lt;property id=&quot;20300&quot; value=&quot;Diapositiva 20 - &amp;quot;La Convención sobre los Derechos de la Niñez&amp;quot;&quot;/&gt;&lt;property id=&quot;20307&quot; value=&quot;276&quot;/&gt;&lt;/object&gt;&lt;object type=&quot;3&quot; unique_id=&quot;10023&quot;&gt;&lt;property id=&quot;20148&quot; value=&quot;5&quot;/&gt;&lt;property id=&quot;20300&quot; value=&quot;Diapositiva 21 - &amp;quot;La Convención sobre los Derechos de la Niñez&amp;quot;&quot;/&gt;&lt;property id=&quot;20307&quot; value=&quot;277&quot;/&gt;&lt;/object&gt;&lt;object type=&quot;3&quot; unique_id=&quot;10024&quot;&gt;&lt;property id=&quot;20148&quot; value=&quot;5&quot;/&gt;&lt;property id=&quot;20300&quot; value=&quot;Diapositiva 22 - &amp;quot;La Convención sobre los Derechos de la Niñez&amp;quot;&quot;/&gt;&lt;property id=&quot;20307&quot; value=&quot;278&quot;/&gt;&lt;/object&gt;&lt;object type=&quot;3&quot; unique_id=&quot;10025&quot;&gt;&lt;property id=&quot;20148&quot; value=&quot;5&quot;/&gt;&lt;property id=&quot;20300&quot; value=&quot;Diapositiva 23&quot;/&gt;&lt;property id=&quot;20307&quot; value=&quot;279&quot;/&gt;&lt;/object&gt;&lt;object type=&quot;3&quot; unique_id=&quot;10554&quot;&gt;&lt;property id=&quot;20148&quot; value=&quot;5&quot;/&gt;&lt;property id=&quot;20300&quot; value=&quot;Diapositiva 2&quot;/&gt;&lt;property id=&quot;20307&quot; value=&quot;282&quot;/&gt;&lt;/object&gt;&lt;object type=&quot;3&quot; unique_id=&quot;10555&quot;&gt;&lt;property id=&quot;20148&quot; value=&quot;5&quot;/&gt;&lt;property id=&quot;20300&quot; value=&quot;Diapositiva 5 - &amp;quot;DERECHOS EN MÉXICO&amp;quot;&quot;/&gt;&lt;property id=&quot;20307&quot; value=&quot;283&quot;/&gt;&lt;/object&gt;&lt;object type=&quot;3&quot; unique_id=&quot;10631&quot;&gt;&lt;property id=&quot;20148&quot; value=&quot;5&quot;/&gt;&lt;property id=&quot;20300&quot; value=&quot;Diapositiva 24 - &amp;quot;El agente educativo&amp;quot;&quot;/&gt;&lt;property id=&quot;20307&quot; value=&quot;284&quot;/&gt;&lt;/object&gt;&lt;object type=&quot;3&quot; unique_id=&quot;10632&quot;&gt;&lt;property id=&quot;20148&quot; value=&quot;5&quot;/&gt;&lt;property id=&quot;20300&quot; value=&quot;Diapositiva 25 - &amp;quot;Agente Educativo, garante de derechos&amp;quot;&quot;/&gt;&lt;property id=&quot;20307&quot; value=&quot;285&quot;/&gt;&lt;/object&gt;&lt;object type=&quot;3&quot; unique_id=&quot;10633&quot;&gt;&lt;property id=&quot;20148&quot; value=&quot;5&quot;/&gt;&lt;property id=&quot;20300&quot; value=&quot;Diapositiva 26 - &amp;quot;¿Que implica ser garante de derechos?&amp;quot;&quot;/&gt;&lt;property id=&quot;20307&quot; value=&quot;286&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945</TotalTime>
  <Words>430</Words>
  <Application>Microsoft Office PowerPoint</Application>
  <PresentationFormat>Presentación en pantalla (4:3)</PresentationFormat>
  <Paragraphs>54</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Intermedio</vt:lpstr>
      <vt:lpstr>Presentación de PowerPoint</vt:lpstr>
      <vt:lpstr>Presentación de PowerPoint</vt:lpstr>
      <vt:lpstr>Doctrina de la Protección Integral de los Derechos de la Niñez</vt:lpstr>
      <vt:lpstr>Sujeto de derechos</vt:lpstr>
      <vt:lpstr>Presentación de PowerPoint</vt:lpstr>
      <vt:lpstr>El agente educativo</vt:lpstr>
      <vt:lpstr>Agente Educativo, garante de derechos</vt:lpstr>
      <vt:lpstr>¿Que implica ser garante de derechos?</vt:lpstr>
      <vt:lpstr>Concepto de niño / niña</vt:lpstr>
      <vt:lpstr>El niño como ciudadano del mundo</vt:lpstr>
      <vt:lpstr>El papel del agente educativo</vt:lpstr>
      <vt:lpstr>Los niños:::::::::::::::::::::::::::::::::::::::::::::::</vt:lpstr>
      <vt:lpstr>¿Que queremos de los niños???????</vt:lpstr>
      <vt:lpstr>«La humanidad debe al niño, lo mejor que pueda darle»</vt:lpstr>
      <vt:lpstr>Por ellos:::::::::::Muchas Gracias¡¡¡¡¡¡¡¡</vt:lpstr>
    </vt:vector>
  </TitlesOfParts>
  <Company>UMA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CONVENCIÓN SOBRE LOS DERECHOS DE LA NIÑEZ</dc:title>
  <dc:creator>Universidad Marista</dc:creator>
  <cp:lastModifiedBy>Irma Luna</cp:lastModifiedBy>
  <cp:revision>48</cp:revision>
  <cp:lastPrinted>2002-07-09T15:08:00Z</cp:lastPrinted>
  <dcterms:created xsi:type="dcterms:W3CDTF">2002-02-23T00:43:12Z</dcterms:created>
  <dcterms:modified xsi:type="dcterms:W3CDTF">2013-09-24T01:41:35Z</dcterms:modified>
</cp:coreProperties>
</file>