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66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9888-81A8-48FE-B994-42A3E49E4519}" type="datetimeFigureOut">
              <a:rPr lang="es-MX" smtClean="0"/>
              <a:pPr/>
              <a:t>14/08/2013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87E25-AD71-4D5E-9104-22F839003E4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9888-81A8-48FE-B994-42A3E49E4519}" type="datetimeFigureOut">
              <a:rPr lang="es-MX" smtClean="0"/>
              <a:pPr/>
              <a:t>14/08/2013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87E25-AD71-4D5E-9104-22F839003E4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9888-81A8-48FE-B994-42A3E49E4519}" type="datetimeFigureOut">
              <a:rPr lang="es-MX" smtClean="0"/>
              <a:pPr/>
              <a:t>14/08/2013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87E25-AD71-4D5E-9104-22F839003E4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9888-81A8-48FE-B994-42A3E49E4519}" type="datetimeFigureOut">
              <a:rPr lang="es-MX" smtClean="0"/>
              <a:pPr/>
              <a:t>14/08/2013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87E25-AD71-4D5E-9104-22F839003E4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9888-81A8-48FE-B994-42A3E49E4519}" type="datetimeFigureOut">
              <a:rPr lang="es-MX" smtClean="0"/>
              <a:pPr/>
              <a:t>14/08/2013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87E25-AD71-4D5E-9104-22F839003E4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9888-81A8-48FE-B994-42A3E49E4519}" type="datetimeFigureOut">
              <a:rPr lang="es-MX" smtClean="0"/>
              <a:pPr/>
              <a:t>14/08/2013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87E25-AD71-4D5E-9104-22F839003E4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9888-81A8-48FE-B994-42A3E49E4519}" type="datetimeFigureOut">
              <a:rPr lang="es-MX" smtClean="0"/>
              <a:pPr/>
              <a:t>14/08/2013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87E25-AD71-4D5E-9104-22F839003E4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9888-81A8-48FE-B994-42A3E49E4519}" type="datetimeFigureOut">
              <a:rPr lang="es-MX" smtClean="0"/>
              <a:pPr/>
              <a:t>14/08/2013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87E25-AD71-4D5E-9104-22F839003E4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9888-81A8-48FE-B994-42A3E49E4519}" type="datetimeFigureOut">
              <a:rPr lang="es-MX" smtClean="0"/>
              <a:pPr/>
              <a:t>14/08/2013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87E25-AD71-4D5E-9104-22F839003E4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9888-81A8-48FE-B994-42A3E49E4519}" type="datetimeFigureOut">
              <a:rPr lang="es-MX" smtClean="0"/>
              <a:pPr/>
              <a:t>14/08/2013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87E25-AD71-4D5E-9104-22F839003E4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9888-81A8-48FE-B994-42A3E49E4519}" type="datetimeFigureOut">
              <a:rPr lang="es-MX" smtClean="0"/>
              <a:pPr/>
              <a:t>14/08/2013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87E25-AD71-4D5E-9104-22F839003E4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39888-81A8-48FE-B994-42A3E49E4519}" type="datetimeFigureOut">
              <a:rPr lang="es-MX" smtClean="0"/>
              <a:pPr/>
              <a:t>14/08/2013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87E25-AD71-4D5E-9104-22F839003E4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857225"/>
            <a:ext cx="5829300" cy="1071570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es-MX" dirty="0" smtClean="0"/>
              <a:t>Los bebés en el jardín maternal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2285984"/>
            <a:ext cx="4800600" cy="5929354"/>
          </a:xfrm>
          <a:ln>
            <a:solidFill>
              <a:schemeClr val="accent3">
                <a:lumMod val="50000"/>
              </a:schemeClr>
            </a:solidFill>
          </a:ln>
        </p:spPr>
        <p:txBody>
          <a:bodyPr numCol="1">
            <a:normAutofit fontScale="925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MX" b="1" dirty="0" smtClean="0">
                <a:solidFill>
                  <a:schemeClr val="tx1"/>
                </a:solidFill>
              </a:rPr>
              <a:t>Que es la ternura y porque debemos potenciarla en el trabajo del CENDI.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b="1" dirty="0" smtClean="0">
                <a:solidFill>
                  <a:schemeClr val="tx1"/>
                </a:solidFill>
              </a:rPr>
              <a:t>Cuales son los elementos que describe el texto que son coincidentes con el trabajo en el CENDI.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b="1" dirty="0" smtClean="0">
                <a:solidFill>
                  <a:schemeClr val="tx1"/>
                </a:solidFill>
              </a:rPr>
              <a:t>Porque la ternura es una condición básica en el trabajo de los agentes educativos del CENDI</a:t>
            </a:r>
            <a:endParaRPr lang="es-MX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991106"/>
          </a:xfrm>
          <a:solidFill>
            <a:schemeClr val="accent3"/>
          </a:solidFill>
        </p:spPr>
        <p:txBody>
          <a:bodyPr/>
          <a:lstStyle/>
          <a:p>
            <a:r>
              <a:rPr lang="es-MX" dirty="0" smtClean="0"/>
              <a:t>REFLEXIONES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42900" y="1643043"/>
            <a:ext cx="6172200" cy="6525176"/>
          </a:xfrm>
          <a:ln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pPr marL="514350" indent="-514350">
              <a:buNone/>
            </a:pPr>
            <a:r>
              <a:rPr lang="es-MX" b="1" dirty="0" smtClean="0"/>
              <a:t>4¿.Cuales son los efectos en el desarrollo de los niños, de un trabajo carente de afectividad, que nos menciona el texto?</a:t>
            </a:r>
          </a:p>
          <a:p>
            <a:pPr marL="514350" indent="-514350">
              <a:buNone/>
            </a:pPr>
            <a:r>
              <a:rPr lang="es-MX" b="1" dirty="0" smtClean="0"/>
              <a:t>5.¿Que  asesoría detectamos que necesitan nuestros CENDI a partir de los elementos que propone el texto?</a:t>
            </a:r>
          </a:p>
          <a:p>
            <a:pPr marL="514350" indent="-514350">
              <a:buNone/>
            </a:pPr>
            <a:r>
              <a:rPr lang="es-MX" b="1" dirty="0" smtClean="0"/>
              <a:t>6.¿Que podemos incluir como nuevas acciones en nuestro plan de trabajo anual?</a:t>
            </a:r>
            <a:endParaRPr lang="es-MX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115</Words>
  <Application>Microsoft Office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Los bebés en el jardín maternal</vt:lpstr>
      <vt:lpstr>REFLEXIONES</vt:lpstr>
    </vt:vector>
  </TitlesOfParts>
  <Company>Particular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bebés en el jardín maternal</dc:title>
  <dc:creator>Irma Luna</dc:creator>
  <cp:lastModifiedBy>Irma</cp:lastModifiedBy>
  <cp:revision>6</cp:revision>
  <dcterms:created xsi:type="dcterms:W3CDTF">2010-01-17T20:50:51Z</dcterms:created>
  <dcterms:modified xsi:type="dcterms:W3CDTF">2013-08-14T14:49:18Z</dcterms:modified>
</cp:coreProperties>
</file>